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3672" r:id="rId2"/>
  </p:sldMasterIdLst>
  <p:notesMasterIdLst>
    <p:notesMasterId r:id="rId18"/>
  </p:notesMasterIdLst>
  <p:sldIdLst>
    <p:sldId id="256" r:id="rId3"/>
    <p:sldId id="257" r:id="rId4"/>
    <p:sldId id="259" r:id="rId5"/>
    <p:sldId id="261" r:id="rId6"/>
    <p:sldId id="258" r:id="rId7"/>
    <p:sldId id="262" r:id="rId8"/>
    <p:sldId id="263" r:id="rId9"/>
    <p:sldId id="264" r:id="rId10"/>
    <p:sldId id="273" r:id="rId11"/>
    <p:sldId id="265" r:id="rId12"/>
    <p:sldId id="268" r:id="rId13"/>
    <p:sldId id="272" r:id="rId14"/>
    <p:sldId id="270" r:id="rId15"/>
    <p:sldId id="271" r:id="rId16"/>
    <p:sldId id="267"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25"/>
    <a:srgbClr val="5DD5FF"/>
    <a:srgbClr val="00217E"/>
    <a:srgbClr val="600000"/>
    <a:srgbClr val="FF2549"/>
    <a:srgbClr val="FF0D97"/>
    <a:srgbClr val="0000CC"/>
    <a:srgbClr val="003635"/>
    <a:srgbClr val="9EFF29"/>
    <a:srgbClr val="C80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660"/>
  </p:normalViewPr>
  <p:slideViewPr>
    <p:cSldViewPr snapToGrid="0">
      <p:cViewPr>
        <p:scale>
          <a:sx n="75" d="100"/>
          <a:sy n="75" d="100"/>
        </p:scale>
        <p:origin x="1565" y="523"/>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5E7ED-7E32-4DD7-9658-037B0C2CCF43}"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99ED03D2-460D-407D-8E43-CFD8A2F9116C}">
      <dgm:prSet/>
      <dgm:spPr/>
      <dgm:t>
        <a:bodyPr/>
        <a:lstStyle/>
        <a:p>
          <a:r>
            <a:rPr lang="fr-FR" dirty="0" err="1"/>
            <a:t>What</a:t>
          </a:r>
          <a:r>
            <a:rPr lang="fr-FR" dirty="0"/>
            <a:t> </a:t>
          </a:r>
          <a:r>
            <a:rPr lang="fr-FR" dirty="0" err="1"/>
            <a:t>is</a:t>
          </a:r>
          <a:r>
            <a:rPr lang="fr-FR" dirty="0"/>
            <a:t> a blockchain ?</a:t>
          </a:r>
          <a:endParaRPr lang="en-US" dirty="0"/>
        </a:p>
      </dgm:t>
    </dgm:pt>
    <dgm:pt modelId="{E1DED3FB-F06D-4BAC-B4F7-B79DE317C05A}" type="parTrans" cxnId="{E33EDDB8-DD35-4976-967D-C3D48BD1B82A}">
      <dgm:prSet/>
      <dgm:spPr/>
      <dgm:t>
        <a:bodyPr/>
        <a:lstStyle/>
        <a:p>
          <a:endParaRPr lang="en-US"/>
        </a:p>
      </dgm:t>
    </dgm:pt>
    <dgm:pt modelId="{232BA407-0E8A-4E00-9720-DB8777AEEEDB}" type="sibTrans" cxnId="{E33EDDB8-DD35-4976-967D-C3D48BD1B82A}">
      <dgm:prSet/>
      <dgm:spPr/>
      <dgm:t>
        <a:bodyPr/>
        <a:lstStyle/>
        <a:p>
          <a:endParaRPr lang="en-US"/>
        </a:p>
      </dgm:t>
    </dgm:pt>
    <dgm:pt modelId="{D0C7BEE6-A831-4D5F-8CB4-14C848540C2F}">
      <dgm:prSet/>
      <dgm:spPr/>
      <dgm:t>
        <a:bodyPr/>
        <a:lstStyle/>
        <a:p>
          <a:r>
            <a:rPr lang="en-US"/>
            <a:t>History of blockchain</a:t>
          </a:r>
        </a:p>
      </dgm:t>
    </dgm:pt>
    <dgm:pt modelId="{7E971564-F901-40D9-9440-88215B81607E}" type="parTrans" cxnId="{E33456A1-AE7C-4501-B67E-979B8A585DBB}">
      <dgm:prSet/>
      <dgm:spPr/>
      <dgm:t>
        <a:bodyPr/>
        <a:lstStyle/>
        <a:p>
          <a:endParaRPr lang="en-US"/>
        </a:p>
      </dgm:t>
    </dgm:pt>
    <dgm:pt modelId="{77297FE2-BA5A-48CA-89CE-CC789AD78700}" type="sibTrans" cxnId="{E33456A1-AE7C-4501-B67E-979B8A585DBB}">
      <dgm:prSet/>
      <dgm:spPr/>
      <dgm:t>
        <a:bodyPr/>
        <a:lstStyle/>
        <a:p>
          <a:endParaRPr lang="en-US"/>
        </a:p>
      </dgm:t>
    </dgm:pt>
    <dgm:pt modelId="{F66AC5A0-367B-469E-AC70-02EB8B9BF030}">
      <dgm:prSet/>
      <dgm:spPr/>
      <dgm:t>
        <a:bodyPr/>
        <a:lstStyle/>
        <a:p>
          <a:r>
            <a:rPr lang="fr-FR"/>
            <a:t>How it works ?</a:t>
          </a:r>
          <a:endParaRPr lang="en-US"/>
        </a:p>
      </dgm:t>
    </dgm:pt>
    <dgm:pt modelId="{D4959711-7C7A-4384-AB51-864A0CB1F249}" type="parTrans" cxnId="{9379CE37-3F63-4BC8-BA85-A5510F2DDA23}">
      <dgm:prSet/>
      <dgm:spPr/>
      <dgm:t>
        <a:bodyPr/>
        <a:lstStyle/>
        <a:p>
          <a:endParaRPr lang="en-US"/>
        </a:p>
      </dgm:t>
    </dgm:pt>
    <dgm:pt modelId="{3D4F90B6-556A-47A5-8105-97248BB1783D}" type="sibTrans" cxnId="{9379CE37-3F63-4BC8-BA85-A5510F2DDA23}">
      <dgm:prSet/>
      <dgm:spPr/>
      <dgm:t>
        <a:bodyPr/>
        <a:lstStyle/>
        <a:p>
          <a:endParaRPr lang="en-US"/>
        </a:p>
      </dgm:t>
    </dgm:pt>
    <dgm:pt modelId="{DCF35CE1-F6D1-4B4D-8CFB-0C254F2D7146}">
      <dgm:prSet/>
      <dgm:spPr/>
      <dgm:t>
        <a:bodyPr/>
        <a:lstStyle/>
        <a:p>
          <a:r>
            <a:rPr lang="fr-FR"/>
            <a:t>Technology used in Block Chain</a:t>
          </a:r>
          <a:endParaRPr lang="en-US"/>
        </a:p>
      </dgm:t>
    </dgm:pt>
    <dgm:pt modelId="{D20AED2F-57B9-42C1-9351-89BCC0C2B879}" type="parTrans" cxnId="{D6D9B939-B80C-4D6A-8687-7678266EFC64}">
      <dgm:prSet/>
      <dgm:spPr/>
      <dgm:t>
        <a:bodyPr/>
        <a:lstStyle/>
        <a:p>
          <a:endParaRPr lang="en-US"/>
        </a:p>
      </dgm:t>
    </dgm:pt>
    <dgm:pt modelId="{2983AA34-BDF7-4211-B06E-884D84B936BF}" type="sibTrans" cxnId="{D6D9B939-B80C-4D6A-8687-7678266EFC64}">
      <dgm:prSet/>
      <dgm:spPr/>
      <dgm:t>
        <a:bodyPr/>
        <a:lstStyle/>
        <a:p>
          <a:endParaRPr lang="en-US"/>
        </a:p>
      </dgm:t>
    </dgm:pt>
    <dgm:pt modelId="{3D067A93-31DC-4AD0-B854-3AE358E49B0F}">
      <dgm:prSet/>
      <dgm:spPr/>
      <dgm:t>
        <a:bodyPr/>
        <a:lstStyle/>
        <a:p>
          <a:r>
            <a:rPr lang="en-US"/>
            <a:t>The potential of blockchain</a:t>
          </a:r>
        </a:p>
      </dgm:t>
    </dgm:pt>
    <dgm:pt modelId="{488A6571-6396-4E49-850F-DBC546C14108}" type="parTrans" cxnId="{9DFB2C6E-3260-45F3-B514-639D8F1BEBEE}">
      <dgm:prSet/>
      <dgm:spPr/>
      <dgm:t>
        <a:bodyPr/>
        <a:lstStyle/>
        <a:p>
          <a:endParaRPr lang="en-US"/>
        </a:p>
      </dgm:t>
    </dgm:pt>
    <dgm:pt modelId="{04A27511-8501-4515-A8D3-A443415F9497}" type="sibTrans" cxnId="{9DFB2C6E-3260-45F3-B514-639D8F1BEBEE}">
      <dgm:prSet/>
      <dgm:spPr/>
      <dgm:t>
        <a:bodyPr/>
        <a:lstStyle/>
        <a:p>
          <a:endParaRPr lang="en-US"/>
        </a:p>
      </dgm:t>
    </dgm:pt>
    <dgm:pt modelId="{9FC0D857-AE04-4D87-83B7-2931485E3921}">
      <dgm:prSet/>
      <dgm:spPr/>
      <dgm:t>
        <a:bodyPr/>
        <a:lstStyle/>
        <a:p>
          <a:r>
            <a:rPr lang="en-US"/>
            <a:t>Domain of application</a:t>
          </a:r>
        </a:p>
      </dgm:t>
    </dgm:pt>
    <dgm:pt modelId="{D6864E62-DDA2-44EA-95E8-7F9B12C94512}" type="parTrans" cxnId="{5E5AF141-E29A-4DDA-9D10-E42167EAC86A}">
      <dgm:prSet/>
      <dgm:spPr/>
      <dgm:t>
        <a:bodyPr/>
        <a:lstStyle/>
        <a:p>
          <a:endParaRPr lang="en-US"/>
        </a:p>
      </dgm:t>
    </dgm:pt>
    <dgm:pt modelId="{6A90D7E5-6931-48AA-9F1D-79916FAE697B}" type="sibTrans" cxnId="{5E5AF141-E29A-4DDA-9D10-E42167EAC86A}">
      <dgm:prSet/>
      <dgm:spPr/>
      <dgm:t>
        <a:bodyPr/>
        <a:lstStyle/>
        <a:p>
          <a:endParaRPr lang="en-US"/>
        </a:p>
      </dgm:t>
    </dgm:pt>
    <dgm:pt modelId="{8011E4CF-24E4-48FC-BCCE-264D2204CD44}">
      <dgm:prSet/>
      <dgm:spPr/>
      <dgm:t>
        <a:bodyPr/>
        <a:lstStyle/>
        <a:p>
          <a:r>
            <a:rPr lang="en-US"/>
            <a:t>Misuse and concern of Blockchain</a:t>
          </a:r>
        </a:p>
      </dgm:t>
    </dgm:pt>
    <dgm:pt modelId="{1240BE2A-7D75-436E-863B-05451EF7E50E}" type="parTrans" cxnId="{0405E355-5895-4DBF-8C69-0034C943D456}">
      <dgm:prSet/>
      <dgm:spPr/>
      <dgm:t>
        <a:bodyPr/>
        <a:lstStyle/>
        <a:p>
          <a:endParaRPr lang="en-US"/>
        </a:p>
      </dgm:t>
    </dgm:pt>
    <dgm:pt modelId="{245634CD-E93C-4EE3-BBD0-700BCF648E82}" type="sibTrans" cxnId="{0405E355-5895-4DBF-8C69-0034C943D456}">
      <dgm:prSet/>
      <dgm:spPr/>
      <dgm:t>
        <a:bodyPr/>
        <a:lstStyle/>
        <a:p>
          <a:endParaRPr lang="en-US"/>
        </a:p>
      </dgm:t>
    </dgm:pt>
    <dgm:pt modelId="{91D29BD5-BE84-4584-870B-F44CC96FBCE5}" type="pres">
      <dgm:prSet presAssocID="{EA25E7ED-7E32-4DD7-9658-037B0C2CCF43}" presName="linear" presStyleCnt="0">
        <dgm:presLayoutVars>
          <dgm:animLvl val="lvl"/>
          <dgm:resizeHandles val="exact"/>
        </dgm:presLayoutVars>
      </dgm:prSet>
      <dgm:spPr/>
    </dgm:pt>
    <dgm:pt modelId="{4489681F-EA8B-4867-832B-638007FC1A79}" type="pres">
      <dgm:prSet presAssocID="{99ED03D2-460D-407D-8E43-CFD8A2F9116C}" presName="parentText" presStyleLbl="node1" presStyleIdx="0" presStyleCnt="7">
        <dgm:presLayoutVars>
          <dgm:chMax val="0"/>
          <dgm:bulletEnabled val="1"/>
        </dgm:presLayoutVars>
      </dgm:prSet>
      <dgm:spPr/>
    </dgm:pt>
    <dgm:pt modelId="{2CE77CED-8936-42A2-8834-1EA78A6377AA}" type="pres">
      <dgm:prSet presAssocID="{232BA407-0E8A-4E00-9720-DB8777AEEEDB}" presName="spacer" presStyleCnt="0"/>
      <dgm:spPr/>
    </dgm:pt>
    <dgm:pt modelId="{7BA834F3-0572-44F2-A33B-CE8947103328}" type="pres">
      <dgm:prSet presAssocID="{D0C7BEE6-A831-4D5F-8CB4-14C848540C2F}" presName="parentText" presStyleLbl="node1" presStyleIdx="1" presStyleCnt="7">
        <dgm:presLayoutVars>
          <dgm:chMax val="0"/>
          <dgm:bulletEnabled val="1"/>
        </dgm:presLayoutVars>
      </dgm:prSet>
      <dgm:spPr/>
    </dgm:pt>
    <dgm:pt modelId="{E4C3522A-48B7-496C-9CF8-BEF603D642CA}" type="pres">
      <dgm:prSet presAssocID="{77297FE2-BA5A-48CA-89CE-CC789AD78700}" presName="spacer" presStyleCnt="0"/>
      <dgm:spPr/>
    </dgm:pt>
    <dgm:pt modelId="{C1D75FEC-BB08-4701-A3C1-36549325E745}" type="pres">
      <dgm:prSet presAssocID="{F66AC5A0-367B-469E-AC70-02EB8B9BF030}" presName="parentText" presStyleLbl="node1" presStyleIdx="2" presStyleCnt="7">
        <dgm:presLayoutVars>
          <dgm:chMax val="0"/>
          <dgm:bulletEnabled val="1"/>
        </dgm:presLayoutVars>
      </dgm:prSet>
      <dgm:spPr/>
    </dgm:pt>
    <dgm:pt modelId="{F91A8DC1-94B6-49DD-9985-B9701DA08787}" type="pres">
      <dgm:prSet presAssocID="{3D4F90B6-556A-47A5-8105-97248BB1783D}" presName="spacer" presStyleCnt="0"/>
      <dgm:spPr/>
    </dgm:pt>
    <dgm:pt modelId="{193344D4-CE4E-4F2E-B884-1C676EF13DB8}" type="pres">
      <dgm:prSet presAssocID="{DCF35CE1-F6D1-4B4D-8CFB-0C254F2D7146}" presName="parentText" presStyleLbl="node1" presStyleIdx="3" presStyleCnt="7">
        <dgm:presLayoutVars>
          <dgm:chMax val="0"/>
          <dgm:bulletEnabled val="1"/>
        </dgm:presLayoutVars>
      </dgm:prSet>
      <dgm:spPr/>
    </dgm:pt>
    <dgm:pt modelId="{3E60EA21-D981-4F27-ABA3-4CEB7B247E4C}" type="pres">
      <dgm:prSet presAssocID="{2983AA34-BDF7-4211-B06E-884D84B936BF}" presName="spacer" presStyleCnt="0"/>
      <dgm:spPr/>
    </dgm:pt>
    <dgm:pt modelId="{BB577384-51D6-4DC4-B9FB-F74710DD7983}" type="pres">
      <dgm:prSet presAssocID="{3D067A93-31DC-4AD0-B854-3AE358E49B0F}" presName="parentText" presStyleLbl="node1" presStyleIdx="4" presStyleCnt="7">
        <dgm:presLayoutVars>
          <dgm:chMax val="0"/>
          <dgm:bulletEnabled val="1"/>
        </dgm:presLayoutVars>
      </dgm:prSet>
      <dgm:spPr/>
    </dgm:pt>
    <dgm:pt modelId="{ADC51706-BB03-4A97-BB7C-4FDFAF1DA815}" type="pres">
      <dgm:prSet presAssocID="{04A27511-8501-4515-A8D3-A443415F9497}" presName="spacer" presStyleCnt="0"/>
      <dgm:spPr/>
    </dgm:pt>
    <dgm:pt modelId="{2874F355-41DE-4641-9794-D4A6FFBB5ADD}" type="pres">
      <dgm:prSet presAssocID="{9FC0D857-AE04-4D87-83B7-2931485E3921}" presName="parentText" presStyleLbl="node1" presStyleIdx="5" presStyleCnt="7">
        <dgm:presLayoutVars>
          <dgm:chMax val="0"/>
          <dgm:bulletEnabled val="1"/>
        </dgm:presLayoutVars>
      </dgm:prSet>
      <dgm:spPr/>
    </dgm:pt>
    <dgm:pt modelId="{2C51F1BC-37BC-4529-99B5-5270F1439BD4}" type="pres">
      <dgm:prSet presAssocID="{6A90D7E5-6931-48AA-9F1D-79916FAE697B}" presName="spacer" presStyleCnt="0"/>
      <dgm:spPr/>
    </dgm:pt>
    <dgm:pt modelId="{A302C956-E6C7-45CC-ACD4-2E255C3901F1}" type="pres">
      <dgm:prSet presAssocID="{8011E4CF-24E4-48FC-BCCE-264D2204CD44}" presName="parentText" presStyleLbl="node1" presStyleIdx="6" presStyleCnt="7">
        <dgm:presLayoutVars>
          <dgm:chMax val="0"/>
          <dgm:bulletEnabled val="1"/>
        </dgm:presLayoutVars>
      </dgm:prSet>
      <dgm:spPr/>
    </dgm:pt>
  </dgm:ptLst>
  <dgm:cxnLst>
    <dgm:cxn modelId="{CB11CC0D-1647-46FD-B781-DBF7DBC5A93C}" type="presOf" srcId="{F66AC5A0-367B-469E-AC70-02EB8B9BF030}" destId="{C1D75FEC-BB08-4701-A3C1-36549325E745}" srcOrd="0" destOrd="0" presId="urn:microsoft.com/office/officeart/2005/8/layout/vList2"/>
    <dgm:cxn modelId="{0B0C2B1F-69C6-4E1E-B542-A09678BD15A3}" type="presOf" srcId="{3D067A93-31DC-4AD0-B854-3AE358E49B0F}" destId="{BB577384-51D6-4DC4-B9FB-F74710DD7983}" srcOrd="0" destOrd="0" presId="urn:microsoft.com/office/officeart/2005/8/layout/vList2"/>
    <dgm:cxn modelId="{9379CE37-3F63-4BC8-BA85-A5510F2DDA23}" srcId="{EA25E7ED-7E32-4DD7-9658-037B0C2CCF43}" destId="{F66AC5A0-367B-469E-AC70-02EB8B9BF030}" srcOrd="2" destOrd="0" parTransId="{D4959711-7C7A-4384-AB51-864A0CB1F249}" sibTransId="{3D4F90B6-556A-47A5-8105-97248BB1783D}"/>
    <dgm:cxn modelId="{D6D9B939-B80C-4D6A-8687-7678266EFC64}" srcId="{EA25E7ED-7E32-4DD7-9658-037B0C2CCF43}" destId="{DCF35CE1-F6D1-4B4D-8CFB-0C254F2D7146}" srcOrd="3" destOrd="0" parTransId="{D20AED2F-57B9-42C1-9351-89BCC0C2B879}" sibTransId="{2983AA34-BDF7-4211-B06E-884D84B936BF}"/>
    <dgm:cxn modelId="{5E5AF141-E29A-4DDA-9D10-E42167EAC86A}" srcId="{EA25E7ED-7E32-4DD7-9658-037B0C2CCF43}" destId="{9FC0D857-AE04-4D87-83B7-2931485E3921}" srcOrd="5" destOrd="0" parTransId="{D6864E62-DDA2-44EA-95E8-7F9B12C94512}" sibTransId="{6A90D7E5-6931-48AA-9F1D-79916FAE697B}"/>
    <dgm:cxn modelId="{52069E42-797F-4337-A7D7-F56801BEAD74}" type="presOf" srcId="{EA25E7ED-7E32-4DD7-9658-037B0C2CCF43}" destId="{91D29BD5-BE84-4584-870B-F44CC96FBCE5}" srcOrd="0" destOrd="0" presId="urn:microsoft.com/office/officeart/2005/8/layout/vList2"/>
    <dgm:cxn modelId="{1442F26A-5F25-4E0E-A72A-E4BE95D1BA04}" type="presOf" srcId="{DCF35CE1-F6D1-4B4D-8CFB-0C254F2D7146}" destId="{193344D4-CE4E-4F2E-B884-1C676EF13DB8}" srcOrd="0" destOrd="0" presId="urn:microsoft.com/office/officeart/2005/8/layout/vList2"/>
    <dgm:cxn modelId="{9DFB2C6E-3260-45F3-B514-639D8F1BEBEE}" srcId="{EA25E7ED-7E32-4DD7-9658-037B0C2CCF43}" destId="{3D067A93-31DC-4AD0-B854-3AE358E49B0F}" srcOrd="4" destOrd="0" parTransId="{488A6571-6396-4E49-850F-DBC546C14108}" sibTransId="{04A27511-8501-4515-A8D3-A443415F9497}"/>
    <dgm:cxn modelId="{0405E355-5895-4DBF-8C69-0034C943D456}" srcId="{EA25E7ED-7E32-4DD7-9658-037B0C2CCF43}" destId="{8011E4CF-24E4-48FC-BCCE-264D2204CD44}" srcOrd="6" destOrd="0" parTransId="{1240BE2A-7D75-436E-863B-05451EF7E50E}" sibTransId="{245634CD-E93C-4EE3-BBD0-700BCF648E82}"/>
    <dgm:cxn modelId="{91BE9E81-EB2D-4F8E-9453-A49DC0C38E63}" type="presOf" srcId="{9FC0D857-AE04-4D87-83B7-2931485E3921}" destId="{2874F355-41DE-4641-9794-D4A6FFBB5ADD}" srcOrd="0" destOrd="0" presId="urn:microsoft.com/office/officeart/2005/8/layout/vList2"/>
    <dgm:cxn modelId="{0CFE479A-BD52-49A0-9164-29F5241AAD0B}" type="presOf" srcId="{99ED03D2-460D-407D-8E43-CFD8A2F9116C}" destId="{4489681F-EA8B-4867-832B-638007FC1A79}" srcOrd="0" destOrd="0" presId="urn:microsoft.com/office/officeart/2005/8/layout/vList2"/>
    <dgm:cxn modelId="{717B8FA0-B42F-468A-BACF-72FE6F5C8B62}" type="presOf" srcId="{D0C7BEE6-A831-4D5F-8CB4-14C848540C2F}" destId="{7BA834F3-0572-44F2-A33B-CE8947103328}" srcOrd="0" destOrd="0" presId="urn:microsoft.com/office/officeart/2005/8/layout/vList2"/>
    <dgm:cxn modelId="{E33456A1-AE7C-4501-B67E-979B8A585DBB}" srcId="{EA25E7ED-7E32-4DD7-9658-037B0C2CCF43}" destId="{D0C7BEE6-A831-4D5F-8CB4-14C848540C2F}" srcOrd="1" destOrd="0" parTransId="{7E971564-F901-40D9-9440-88215B81607E}" sibTransId="{77297FE2-BA5A-48CA-89CE-CC789AD78700}"/>
    <dgm:cxn modelId="{DE7476B7-F882-4368-8FF8-33FD39F6AB95}" type="presOf" srcId="{8011E4CF-24E4-48FC-BCCE-264D2204CD44}" destId="{A302C956-E6C7-45CC-ACD4-2E255C3901F1}" srcOrd="0" destOrd="0" presId="urn:microsoft.com/office/officeart/2005/8/layout/vList2"/>
    <dgm:cxn modelId="{E33EDDB8-DD35-4976-967D-C3D48BD1B82A}" srcId="{EA25E7ED-7E32-4DD7-9658-037B0C2CCF43}" destId="{99ED03D2-460D-407D-8E43-CFD8A2F9116C}" srcOrd="0" destOrd="0" parTransId="{E1DED3FB-F06D-4BAC-B4F7-B79DE317C05A}" sibTransId="{232BA407-0E8A-4E00-9720-DB8777AEEEDB}"/>
    <dgm:cxn modelId="{2144D47C-D957-4949-BD8B-87A7E6892962}" type="presParOf" srcId="{91D29BD5-BE84-4584-870B-F44CC96FBCE5}" destId="{4489681F-EA8B-4867-832B-638007FC1A79}" srcOrd="0" destOrd="0" presId="urn:microsoft.com/office/officeart/2005/8/layout/vList2"/>
    <dgm:cxn modelId="{656565A9-6AEF-4A30-A126-4CFE8517F31C}" type="presParOf" srcId="{91D29BD5-BE84-4584-870B-F44CC96FBCE5}" destId="{2CE77CED-8936-42A2-8834-1EA78A6377AA}" srcOrd="1" destOrd="0" presId="urn:microsoft.com/office/officeart/2005/8/layout/vList2"/>
    <dgm:cxn modelId="{6D9FE65E-AD28-4B6B-937B-E0764B0ED2B6}" type="presParOf" srcId="{91D29BD5-BE84-4584-870B-F44CC96FBCE5}" destId="{7BA834F3-0572-44F2-A33B-CE8947103328}" srcOrd="2" destOrd="0" presId="urn:microsoft.com/office/officeart/2005/8/layout/vList2"/>
    <dgm:cxn modelId="{BE6B5E68-B4B7-412C-948B-357F169BF142}" type="presParOf" srcId="{91D29BD5-BE84-4584-870B-F44CC96FBCE5}" destId="{E4C3522A-48B7-496C-9CF8-BEF603D642CA}" srcOrd="3" destOrd="0" presId="urn:microsoft.com/office/officeart/2005/8/layout/vList2"/>
    <dgm:cxn modelId="{113712C2-E0FC-4739-A530-CD28BAFE9588}" type="presParOf" srcId="{91D29BD5-BE84-4584-870B-F44CC96FBCE5}" destId="{C1D75FEC-BB08-4701-A3C1-36549325E745}" srcOrd="4" destOrd="0" presId="urn:microsoft.com/office/officeart/2005/8/layout/vList2"/>
    <dgm:cxn modelId="{12915CFA-0D2B-47D5-ACDA-597AF47D201E}" type="presParOf" srcId="{91D29BD5-BE84-4584-870B-F44CC96FBCE5}" destId="{F91A8DC1-94B6-49DD-9985-B9701DA08787}" srcOrd="5" destOrd="0" presId="urn:microsoft.com/office/officeart/2005/8/layout/vList2"/>
    <dgm:cxn modelId="{179D2FDC-5986-4F82-9AC6-805312D88E6E}" type="presParOf" srcId="{91D29BD5-BE84-4584-870B-F44CC96FBCE5}" destId="{193344D4-CE4E-4F2E-B884-1C676EF13DB8}" srcOrd="6" destOrd="0" presId="urn:microsoft.com/office/officeart/2005/8/layout/vList2"/>
    <dgm:cxn modelId="{3205165F-E5B4-4641-8446-AF9C28B70A3A}" type="presParOf" srcId="{91D29BD5-BE84-4584-870B-F44CC96FBCE5}" destId="{3E60EA21-D981-4F27-ABA3-4CEB7B247E4C}" srcOrd="7" destOrd="0" presId="urn:microsoft.com/office/officeart/2005/8/layout/vList2"/>
    <dgm:cxn modelId="{FFABDACA-7F3A-47D9-AA59-DF3C3496A86E}" type="presParOf" srcId="{91D29BD5-BE84-4584-870B-F44CC96FBCE5}" destId="{BB577384-51D6-4DC4-B9FB-F74710DD7983}" srcOrd="8" destOrd="0" presId="urn:microsoft.com/office/officeart/2005/8/layout/vList2"/>
    <dgm:cxn modelId="{AA95673B-C07D-47DF-9541-C4E804BFB110}" type="presParOf" srcId="{91D29BD5-BE84-4584-870B-F44CC96FBCE5}" destId="{ADC51706-BB03-4A97-BB7C-4FDFAF1DA815}" srcOrd="9" destOrd="0" presId="urn:microsoft.com/office/officeart/2005/8/layout/vList2"/>
    <dgm:cxn modelId="{E0A43906-CDA6-4946-920C-D9A712E01841}" type="presParOf" srcId="{91D29BD5-BE84-4584-870B-F44CC96FBCE5}" destId="{2874F355-41DE-4641-9794-D4A6FFBB5ADD}" srcOrd="10" destOrd="0" presId="urn:microsoft.com/office/officeart/2005/8/layout/vList2"/>
    <dgm:cxn modelId="{864AD643-7643-4634-88E4-4A1CEA62AD5E}" type="presParOf" srcId="{91D29BD5-BE84-4584-870B-F44CC96FBCE5}" destId="{2C51F1BC-37BC-4529-99B5-5270F1439BD4}" srcOrd="11" destOrd="0" presId="urn:microsoft.com/office/officeart/2005/8/layout/vList2"/>
    <dgm:cxn modelId="{4D0F253E-D7B0-4E57-9275-AA376A28D8B9}" type="presParOf" srcId="{91D29BD5-BE84-4584-870B-F44CC96FBCE5}" destId="{A302C956-E6C7-45CC-ACD4-2E255C3901F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73DF0-2DB4-452D-9E9E-22DD118EC0C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09D1221-AF1A-4EAC-82CA-A6DAB2384493}">
      <dgm:prSet custT="1"/>
      <dgm:spPr/>
      <dgm:t>
        <a:bodyPr/>
        <a:lstStyle/>
        <a:p>
          <a:pPr>
            <a:lnSpc>
              <a:spcPct val="100000"/>
            </a:lnSpc>
          </a:pPr>
          <a:r>
            <a:rPr lang="en-US" sz="2400" dirty="0"/>
            <a:t>Blockchain is a technology for storing and transmitting information, transparent, secure, and operating without a central control body.</a:t>
          </a:r>
        </a:p>
      </dgm:t>
    </dgm:pt>
    <dgm:pt modelId="{487A87AD-28CF-433D-A390-B0CC5DEC346C}" type="parTrans" cxnId="{046E7BCE-40DC-4E9C-B5C9-5C025E6725AA}">
      <dgm:prSet/>
      <dgm:spPr/>
      <dgm:t>
        <a:bodyPr/>
        <a:lstStyle/>
        <a:p>
          <a:endParaRPr lang="en-US"/>
        </a:p>
      </dgm:t>
    </dgm:pt>
    <dgm:pt modelId="{EEF70615-A824-4FDD-AC9F-83880C8683D2}" type="sibTrans" cxnId="{046E7BCE-40DC-4E9C-B5C9-5C025E6725AA}">
      <dgm:prSet/>
      <dgm:spPr/>
      <dgm:t>
        <a:bodyPr/>
        <a:lstStyle/>
        <a:p>
          <a:pPr>
            <a:lnSpc>
              <a:spcPct val="100000"/>
            </a:lnSpc>
          </a:pPr>
          <a:endParaRPr lang="en-US"/>
        </a:p>
      </dgm:t>
    </dgm:pt>
    <dgm:pt modelId="{3AFAEDB3-A0FD-4170-A8DB-07488EFAC296}">
      <dgm:prSet custT="1"/>
      <dgm:spPr/>
      <dgm:t>
        <a:bodyPr/>
        <a:lstStyle/>
        <a:p>
          <a:pPr>
            <a:lnSpc>
              <a:spcPct val="100000"/>
            </a:lnSpc>
          </a:pPr>
          <a:r>
            <a:rPr lang="en-US" sz="1800" dirty="0">
              <a:solidFill>
                <a:schemeClr val="accent6"/>
              </a:solidFill>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gm:t>
    </dgm:pt>
    <dgm:pt modelId="{0D5E11E1-9CD7-4F22-B791-739AA3DA699D}" type="parTrans" cxnId="{46DA53C8-F3F0-4F62-B828-A71BB8A7404C}">
      <dgm:prSet/>
      <dgm:spPr/>
      <dgm:t>
        <a:bodyPr/>
        <a:lstStyle/>
        <a:p>
          <a:endParaRPr lang="en-US"/>
        </a:p>
      </dgm:t>
    </dgm:pt>
    <dgm:pt modelId="{9880B5FD-6886-434A-8FF9-54800EDA578A}" type="sibTrans" cxnId="{46DA53C8-F3F0-4F62-B828-A71BB8A7404C}">
      <dgm:prSet/>
      <dgm:spPr/>
      <dgm:t>
        <a:bodyPr/>
        <a:lstStyle/>
        <a:p>
          <a:endParaRPr lang="en-US"/>
        </a:p>
      </dgm:t>
    </dgm:pt>
    <dgm:pt modelId="{427F8E5B-F1B8-4BDA-B454-971942457F9D}" type="pres">
      <dgm:prSet presAssocID="{40373DF0-2DB4-452D-9E9E-22DD118EC0C2}" presName="root" presStyleCnt="0">
        <dgm:presLayoutVars>
          <dgm:dir/>
          <dgm:resizeHandles val="exact"/>
        </dgm:presLayoutVars>
      </dgm:prSet>
      <dgm:spPr/>
    </dgm:pt>
    <dgm:pt modelId="{E4ED47DD-158B-4C73-852F-B47C0519DEC2}" type="pres">
      <dgm:prSet presAssocID="{40373DF0-2DB4-452D-9E9E-22DD118EC0C2}" presName="container" presStyleCnt="0">
        <dgm:presLayoutVars>
          <dgm:dir/>
          <dgm:resizeHandles val="exact"/>
        </dgm:presLayoutVars>
      </dgm:prSet>
      <dgm:spPr/>
    </dgm:pt>
    <dgm:pt modelId="{BA93D424-2A16-4704-A1B7-36C52A5EDEDE}" type="pres">
      <dgm:prSet presAssocID="{F09D1221-AF1A-4EAC-82CA-A6DAB2384493}" presName="compNode" presStyleCnt="0"/>
      <dgm:spPr/>
    </dgm:pt>
    <dgm:pt modelId="{BED08419-FB44-4627-B1F7-E45778C1B1A4}" type="pres">
      <dgm:prSet presAssocID="{F09D1221-AF1A-4EAC-82CA-A6DAB2384493}" presName="iconBgRect" presStyleLbl="bgShp" presStyleIdx="0" presStyleCnt="2" custLinFactNeighborX="-22235" custLinFactNeighborY="3717"/>
      <dgm:spPr/>
    </dgm:pt>
    <dgm:pt modelId="{9560D828-F49F-4B76-AFE1-782326447448}" type="pres">
      <dgm:prSet presAssocID="{F09D1221-AF1A-4EAC-82CA-A6DAB2384493}" presName="iconRect" presStyleLbl="node1" presStyleIdx="0" presStyleCnt="2" custLinFactNeighborX="-23557" custLinFactNeighborY="-16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verrouiller"/>
        </a:ext>
      </dgm:extLst>
    </dgm:pt>
    <dgm:pt modelId="{C739F34D-4806-46AF-98E9-7720A6D92E05}" type="pres">
      <dgm:prSet presAssocID="{F09D1221-AF1A-4EAC-82CA-A6DAB2384493}" presName="spaceRect" presStyleCnt="0"/>
      <dgm:spPr/>
    </dgm:pt>
    <dgm:pt modelId="{CFF4E7F2-F899-41CD-BA43-7B47DD50D4E2}" type="pres">
      <dgm:prSet presAssocID="{F09D1221-AF1A-4EAC-82CA-A6DAB2384493}" presName="textRect" presStyleLbl="revTx" presStyleIdx="0" presStyleCnt="2" custScaleX="121604">
        <dgm:presLayoutVars>
          <dgm:chMax val="1"/>
          <dgm:chPref val="1"/>
        </dgm:presLayoutVars>
      </dgm:prSet>
      <dgm:spPr/>
    </dgm:pt>
    <dgm:pt modelId="{CB9FE97B-45C9-4E7C-82DD-187CAA4A8374}" type="pres">
      <dgm:prSet presAssocID="{EEF70615-A824-4FDD-AC9F-83880C8683D2}" presName="sibTrans" presStyleLbl="sibTrans2D1" presStyleIdx="0" presStyleCnt="0"/>
      <dgm:spPr/>
    </dgm:pt>
    <dgm:pt modelId="{5674E4A1-C33B-4C75-9671-146DF6215AE1}" type="pres">
      <dgm:prSet presAssocID="{3AFAEDB3-A0FD-4170-A8DB-07488EFAC296}" presName="compNode" presStyleCnt="0"/>
      <dgm:spPr/>
    </dgm:pt>
    <dgm:pt modelId="{83B95FB9-8692-4D2C-B8BD-B66C1ED374F4}" type="pres">
      <dgm:prSet presAssocID="{3AFAEDB3-A0FD-4170-A8DB-07488EFAC296}" presName="iconBgRect" presStyleLbl="bgShp" presStyleIdx="1" presStyleCnt="2"/>
      <dgm:spPr>
        <a:solidFill>
          <a:schemeClr val="accent6"/>
        </a:solidFill>
      </dgm:spPr>
    </dgm:pt>
    <dgm:pt modelId="{20B0928C-EB0C-425C-9548-C1AD587AA715}" type="pres">
      <dgm:prSet presAssocID="{3AFAEDB3-A0FD-4170-A8DB-07488EFAC2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B3F67988-ECBF-4B27-8688-6A74E55043F6}" type="pres">
      <dgm:prSet presAssocID="{3AFAEDB3-A0FD-4170-A8DB-07488EFAC296}" presName="spaceRect" presStyleCnt="0"/>
      <dgm:spPr/>
    </dgm:pt>
    <dgm:pt modelId="{15848FD0-2EC0-4EAA-896C-7BCEC9785398}" type="pres">
      <dgm:prSet presAssocID="{3AFAEDB3-A0FD-4170-A8DB-07488EFAC296}" presName="textRect" presStyleLbl="revTx" presStyleIdx="1" presStyleCnt="2">
        <dgm:presLayoutVars>
          <dgm:chMax val="1"/>
          <dgm:chPref val="1"/>
        </dgm:presLayoutVars>
      </dgm:prSet>
      <dgm:spPr/>
    </dgm:pt>
  </dgm:ptLst>
  <dgm:cxnLst>
    <dgm:cxn modelId="{67C9296A-3246-40E3-B129-74AE8B069D8D}" type="presOf" srcId="{40373DF0-2DB4-452D-9E9E-22DD118EC0C2}" destId="{427F8E5B-F1B8-4BDA-B454-971942457F9D}" srcOrd="0" destOrd="0" presId="urn:microsoft.com/office/officeart/2018/2/layout/IconCircleList"/>
    <dgm:cxn modelId="{679C8E6A-4AA7-4F74-889B-4E0F7286B0AF}" type="presOf" srcId="{F09D1221-AF1A-4EAC-82CA-A6DAB2384493}" destId="{CFF4E7F2-F899-41CD-BA43-7B47DD50D4E2}" srcOrd="0" destOrd="0" presId="urn:microsoft.com/office/officeart/2018/2/layout/IconCircleList"/>
    <dgm:cxn modelId="{46DA53C8-F3F0-4F62-B828-A71BB8A7404C}" srcId="{40373DF0-2DB4-452D-9E9E-22DD118EC0C2}" destId="{3AFAEDB3-A0FD-4170-A8DB-07488EFAC296}" srcOrd="1" destOrd="0" parTransId="{0D5E11E1-9CD7-4F22-B791-739AA3DA699D}" sibTransId="{9880B5FD-6886-434A-8FF9-54800EDA578A}"/>
    <dgm:cxn modelId="{A8DB95CB-85D5-440B-9383-181DABF9B548}" type="presOf" srcId="{EEF70615-A824-4FDD-AC9F-83880C8683D2}" destId="{CB9FE97B-45C9-4E7C-82DD-187CAA4A8374}" srcOrd="0" destOrd="0" presId="urn:microsoft.com/office/officeart/2018/2/layout/IconCircleList"/>
    <dgm:cxn modelId="{046E7BCE-40DC-4E9C-B5C9-5C025E6725AA}" srcId="{40373DF0-2DB4-452D-9E9E-22DD118EC0C2}" destId="{F09D1221-AF1A-4EAC-82CA-A6DAB2384493}" srcOrd="0" destOrd="0" parTransId="{487A87AD-28CF-433D-A390-B0CC5DEC346C}" sibTransId="{EEF70615-A824-4FDD-AC9F-83880C8683D2}"/>
    <dgm:cxn modelId="{8BD406E5-D3D9-4ABF-8E19-7FDE512B7D10}" type="presOf" srcId="{3AFAEDB3-A0FD-4170-A8DB-07488EFAC296}" destId="{15848FD0-2EC0-4EAA-896C-7BCEC9785398}" srcOrd="0" destOrd="0" presId="urn:microsoft.com/office/officeart/2018/2/layout/IconCircleList"/>
    <dgm:cxn modelId="{028DF151-A42A-4D4E-8E8C-D42388D689AA}" type="presParOf" srcId="{427F8E5B-F1B8-4BDA-B454-971942457F9D}" destId="{E4ED47DD-158B-4C73-852F-B47C0519DEC2}" srcOrd="0" destOrd="0" presId="urn:microsoft.com/office/officeart/2018/2/layout/IconCircleList"/>
    <dgm:cxn modelId="{40294B55-342F-4919-8F50-FCC2D99C6C6B}" type="presParOf" srcId="{E4ED47DD-158B-4C73-852F-B47C0519DEC2}" destId="{BA93D424-2A16-4704-A1B7-36C52A5EDEDE}" srcOrd="0" destOrd="0" presId="urn:microsoft.com/office/officeart/2018/2/layout/IconCircleList"/>
    <dgm:cxn modelId="{078D7CBC-35DA-4B3D-AB6E-AAF0F225F711}" type="presParOf" srcId="{BA93D424-2A16-4704-A1B7-36C52A5EDEDE}" destId="{BED08419-FB44-4627-B1F7-E45778C1B1A4}" srcOrd="0" destOrd="0" presId="urn:microsoft.com/office/officeart/2018/2/layout/IconCircleList"/>
    <dgm:cxn modelId="{45850646-BB00-42AE-9F78-A8FAB41D6E4F}" type="presParOf" srcId="{BA93D424-2A16-4704-A1B7-36C52A5EDEDE}" destId="{9560D828-F49F-4B76-AFE1-782326447448}" srcOrd="1" destOrd="0" presId="urn:microsoft.com/office/officeart/2018/2/layout/IconCircleList"/>
    <dgm:cxn modelId="{4164EE7F-1852-4CDD-B77A-E6FA2159535B}" type="presParOf" srcId="{BA93D424-2A16-4704-A1B7-36C52A5EDEDE}" destId="{C739F34D-4806-46AF-98E9-7720A6D92E05}" srcOrd="2" destOrd="0" presId="urn:microsoft.com/office/officeart/2018/2/layout/IconCircleList"/>
    <dgm:cxn modelId="{B7FE8DEF-1CDB-48CA-ACD5-477455B5CF0D}" type="presParOf" srcId="{BA93D424-2A16-4704-A1B7-36C52A5EDEDE}" destId="{CFF4E7F2-F899-41CD-BA43-7B47DD50D4E2}" srcOrd="3" destOrd="0" presId="urn:microsoft.com/office/officeart/2018/2/layout/IconCircleList"/>
    <dgm:cxn modelId="{455F9BFB-65A4-4937-B086-9743F0A6853F}" type="presParOf" srcId="{E4ED47DD-158B-4C73-852F-B47C0519DEC2}" destId="{CB9FE97B-45C9-4E7C-82DD-187CAA4A8374}" srcOrd="1" destOrd="0" presId="urn:microsoft.com/office/officeart/2018/2/layout/IconCircleList"/>
    <dgm:cxn modelId="{04357A68-4BFD-4C8F-B8BA-7E5CC46AA1C3}" type="presParOf" srcId="{E4ED47DD-158B-4C73-852F-B47C0519DEC2}" destId="{5674E4A1-C33B-4C75-9671-146DF6215AE1}" srcOrd="2" destOrd="0" presId="urn:microsoft.com/office/officeart/2018/2/layout/IconCircleList"/>
    <dgm:cxn modelId="{E20CE4B4-2152-469B-860B-CF1F4519D3DD}" type="presParOf" srcId="{5674E4A1-C33B-4C75-9671-146DF6215AE1}" destId="{83B95FB9-8692-4D2C-B8BD-B66C1ED374F4}" srcOrd="0" destOrd="0" presId="urn:microsoft.com/office/officeart/2018/2/layout/IconCircleList"/>
    <dgm:cxn modelId="{B7E04446-90E9-4757-A618-23A6EA0F5093}" type="presParOf" srcId="{5674E4A1-C33B-4C75-9671-146DF6215AE1}" destId="{20B0928C-EB0C-425C-9548-C1AD587AA715}" srcOrd="1" destOrd="0" presId="urn:microsoft.com/office/officeart/2018/2/layout/IconCircleList"/>
    <dgm:cxn modelId="{318EE0D9-FFC4-4818-A87E-EACB30CA5724}" type="presParOf" srcId="{5674E4A1-C33B-4C75-9671-146DF6215AE1}" destId="{B3F67988-ECBF-4B27-8688-6A74E55043F6}" srcOrd="2" destOrd="0" presId="urn:microsoft.com/office/officeart/2018/2/layout/IconCircleList"/>
    <dgm:cxn modelId="{335E9395-BA59-4CDE-AC14-1FE095144C0F}" type="presParOf" srcId="{5674E4A1-C33B-4C75-9671-146DF6215AE1}" destId="{15848FD0-2EC0-4EAA-896C-7BCEC97853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4F97A2-316D-4943-B729-3B43CDAA4AE5}" type="doc">
      <dgm:prSet loTypeId="urn:microsoft.com/office/officeart/2005/8/layout/pList1" loCatId="list" qsTypeId="urn:microsoft.com/office/officeart/2005/8/quickstyle/simple5" qsCatId="simple" csTypeId="urn:microsoft.com/office/officeart/2005/8/colors/accent6_2" csCatId="accent6" phldr="1"/>
      <dgm:spPr/>
      <dgm:t>
        <a:bodyPr/>
        <a:lstStyle/>
        <a:p>
          <a:endParaRPr lang="en-US"/>
        </a:p>
      </dgm:t>
    </dgm:pt>
    <dgm:pt modelId="{348E55BF-95E5-47A2-97D8-D1692730B6A9}">
      <dgm:prSet custT="1"/>
      <dgm:spPr/>
      <dgm:t>
        <a:bodyPr/>
        <a:lstStyle/>
        <a:p>
          <a:r>
            <a:rPr lang="fr-FR" sz="1600" b="1" i="0" dirty="0"/>
            <a:t>Cross-Chain bridges</a:t>
          </a:r>
          <a:endParaRPr lang="en-US" sz="1600" dirty="0"/>
        </a:p>
      </dgm:t>
    </dgm:pt>
    <dgm:pt modelId="{63DC2D3F-8870-4D38-A02E-826EC75CDC54}" type="parTrans" cxnId="{A10B8B61-818D-4F32-9FAC-8AD8D300CB16}">
      <dgm:prSet/>
      <dgm:spPr/>
      <dgm:t>
        <a:bodyPr/>
        <a:lstStyle/>
        <a:p>
          <a:endParaRPr lang="en-US"/>
        </a:p>
      </dgm:t>
    </dgm:pt>
    <dgm:pt modelId="{E5A09321-BA78-4663-8313-C1CF75229BE9}" type="sibTrans" cxnId="{A10B8B61-818D-4F32-9FAC-8AD8D300CB16}">
      <dgm:prSet/>
      <dgm:spPr/>
      <dgm:t>
        <a:bodyPr/>
        <a:lstStyle/>
        <a:p>
          <a:endParaRPr lang="en-US"/>
        </a:p>
      </dgm:t>
    </dgm:pt>
    <dgm:pt modelId="{2FC79E43-5C8C-4EDB-A733-F919EA3A863E}">
      <dgm:prSet custT="1"/>
      <dgm:spPr/>
      <dgm:t>
        <a:bodyPr/>
        <a:lstStyle/>
        <a:p>
          <a:r>
            <a:rPr lang="fr-FR" sz="1600" b="1" dirty="0" err="1"/>
            <a:t>Decentrelized</a:t>
          </a:r>
          <a:r>
            <a:rPr lang="fr-FR" sz="1600" b="1" dirty="0"/>
            <a:t> Finance(</a:t>
          </a:r>
          <a:r>
            <a:rPr lang="fr-FR" sz="1600" b="1" dirty="0" err="1"/>
            <a:t>DeFi</a:t>
          </a:r>
          <a:r>
            <a:rPr lang="fr-FR" sz="1600" b="1" dirty="0"/>
            <a:t>)</a:t>
          </a:r>
          <a:endParaRPr lang="en-US" sz="1600" dirty="0"/>
        </a:p>
      </dgm:t>
    </dgm:pt>
    <dgm:pt modelId="{6A2EBD57-DD42-41C2-B5F4-D41CFFCC4876}" type="parTrans" cxnId="{C7527526-3E0E-4991-B7CC-D87EB25FED23}">
      <dgm:prSet/>
      <dgm:spPr/>
      <dgm:t>
        <a:bodyPr/>
        <a:lstStyle/>
        <a:p>
          <a:endParaRPr lang="en-US"/>
        </a:p>
      </dgm:t>
    </dgm:pt>
    <dgm:pt modelId="{28E221C8-7D2D-4179-9D95-B388D39E3310}" type="sibTrans" cxnId="{C7527526-3E0E-4991-B7CC-D87EB25FED23}">
      <dgm:prSet/>
      <dgm:spPr/>
      <dgm:t>
        <a:bodyPr/>
        <a:lstStyle/>
        <a:p>
          <a:endParaRPr lang="en-US"/>
        </a:p>
      </dgm:t>
    </dgm:pt>
    <dgm:pt modelId="{1ADFE2DD-9A8F-4E95-90B7-DAEA36308A8E}">
      <dgm:prSet custT="1"/>
      <dgm:spPr/>
      <dgm:t>
        <a:bodyPr/>
        <a:lstStyle/>
        <a:p>
          <a:r>
            <a:rPr lang="fr-FR" sz="2000" b="1" dirty="0" err="1"/>
            <a:t>Vechain</a:t>
          </a:r>
          <a:endParaRPr lang="en-US" sz="2000" dirty="0"/>
        </a:p>
      </dgm:t>
    </dgm:pt>
    <dgm:pt modelId="{2DBF2E5F-51DD-4D16-81A5-5A320C870F21}" type="parTrans" cxnId="{83CA2A41-DC3F-47CB-A49D-4812A9B372EE}">
      <dgm:prSet/>
      <dgm:spPr/>
      <dgm:t>
        <a:bodyPr/>
        <a:lstStyle/>
        <a:p>
          <a:endParaRPr lang="en-US"/>
        </a:p>
      </dgm:t>
    </dgm:pt>
    <dgm:pt modelId="{598B1109-C842-4F62-95C9-1B455DD7BE11}" type="sibTrans" cxnId="{83CA2A41-DC3F-47CB-A49D-4812A9B372EE}">
      <dgm:prSet/>
      <dgm:spPr/>
      <dgm:t>
        <a:bodyPr/>
        <a:lstStyle/>
        <a:p>
          <a:endParaRPr lang="en-US"/>
        </a:p>
      </dgm:t>
    </dgm:pt>
    <dgm:pt modelId="{8A9CA416-7E6C-43C5-A7DD-0A43F9B98B7E}">
      <dgm:prSet custT="1"/>
      <dgm:spPr/>
      <dgm:t>
        <a:bodyPr/>
        <a:lstStyle/>
        <a:p>
          <a:r>
            <a:rPr lang="fr-FR" sz="1600" b="1" dirty="0"/>
            <a:t>Hash-Rate</a:t>
          </a:r>
          <a:endParaRPr lang="en-US" sz="1600" dirty="0"/>
        </a:p>
      </dgm:t>
    </dgm:pt>
    <dgm:pt modelId="{0F0512FF-0BCB-41AF-837B-77D0B17ABE61}" type="parTrans" cxnId="{4CFF286C-A223-44EC-A4A7-8997F0AEA253}">
      <dgm:prSet/>
      <dgm:spPr/>
      <dgm:t>
        <a:bodyPr/>
        <a:lstStyle/>
        <a:p>
          <a:endParaRPr lang="en-US"/>
        </a:p>
      </dgm:t>
    </dgm:pt>
    <dgm:pt modelId="{29CD6984-E9BD-4194-BFE8-B2B4E8FA55C6}" type="sibTrans" cxnId="{4CFF286C-A223-44EC-A4A7-8997F0AEA253}">
      <dgm:prSet/>
      <dgm:spPr/>
      <dgm:t>
        <a:bodyPr/>
        <a:lstStyle/>
        <a:p>
          <a:endParaRPr lang="en-US"/>
        </a:p>
      </dgm:t>
    </dgm:pt>
    <dgm:pt modelId="{6741E06F-0B0A-47C1-B2E5-3CC69BB9FEDB}">
      <dgm:prSet custT="1"/>
      <dgm:spPr/>
      <dgm:t>
        <a:bodyPr/>
        <a:lstStyle/>
        <a:p>
          <a:r>
            <a:rPr lang="fr-FR" sz="1600" b="1" dirty="0"/>
            <a:t>Smart </a:t>
          </a:r>
          <a:r>
            <a:rPr lang="fr-FR" sz="1600" b="1" dirty="0" err="1"/>
            <a:t>contract</a:t>
          </a:r>
          <a:endParaRPr lang="en-US" sz="1600" dirty="0"/>
        </a:p>
      </dgm:t>
    </dgm:pt>
    <dgm:pt modelId="{77DAF66B-48F3-46A5-9FD2-7E1DCC1CC191}" type="parTrans" cxnId="{60F20B72-C3E8-45A3-90F0-C5B8AE0868A7}">
      <dgm:prSet/>
      <dgm:spPr/>
      <dgm:t>
        <a:bodyPr/>
        <a:lstStyle/>
        <a:p>
          <a:endParaRPr lang="en-US"/>
        </a:p>
      </dgm:t>
    </dgm:pt>
    <dgm:pt modelId="{3143C35C-FD4C-4A4F-A752-B569ED14C6BD}" type="sibTrans" cxnId="{60F20B72-C3E8-45A3-90F0-C5B8AE0868A7}">
      <dgm:prSet/>
      <dgm:spPr/>
      <dgm:t>
        <a:bodyPr/>
        <a:lstStyle/>
        <a:p>
          <a:endParaRPr lang="en-US"/>
        </a:p>
      </dgm:t>
    </dgm:pt>
    <dgm:pt modelId="{833199D6-2D81-470A-8445-3CB40732CA90}">
      <dgm:prSet custT="1"/>
      <dgm:spPr/>
      <dgm:t>
        <a:bodyPr/>
        <a:lstStyle/>
        <a:p>
          <a:r>
            <a:rPr lang="fr-FR" sz="1600" b="1" dirty="0" err="1"/>
            <a:t>Distrebuted</a:t>
          </a:r>
          <a:r>
            <a:rPr lang="fr-FR" sz="1600" b="1" dirty="0"/>
            <a:t> </a:t>
          </a:r>
          <a:r>
            <a:rPr lang="fr-FR" sz="1600" b="1" dirty="0" err="1"/>
            <a:t>Ledger</a:t>
          </a:r>
          <a:r>
            <a:rPr lang="fr-FR" sz="1600" b="1" dirty="0"/>
            <a:t> </a:t>
          </a:r>
          <a:r>
            <a:rPr lang="fr-FR" sz="1600" b="1" dirty="0" err="1"/>
            <a:t>Technology</a:t>
          </a:r>
          <a:r>
            <a:rPr lang="fr-FR" sz="1600" b="1" dirty="0"/>
            <a:t> (DLT)</a:t>
          </a:r>
          <a:endParaRPr lang="en-US" sz="1600" dirty="0"/>
        </a:p>
      </dgm:t>
    </dgm:pt>
    <dgm:pt modelId="{48335BFB-596A-4429-8DA5-60D4770D464B}" type="parTrans" cxnId="{10584478-11CC-4F6A-BC08-D289409962CA}">
      <dgm:prSet/>
      <dgm:spPr/>
      <dgm:t>
        <a:bodyPr/>
        <a:lstStyle/>
        <a:p>
          <a:endParaRPr lang="en-US"/>
        </a:p>
      </dgm:t>
    </dgm:pt>
    <dgm:pt modelId="{582934E6-DB87-42E2-8D3B-59DB2848FF7C}" type="sibTrans" cxnId="{10584478-11CC-4F6A-BC08-D289409962CA}">
      <dgm:prSet/>
      <dgm:spPr/>
      <dgm:t>
        <a:bodyPr/>
        <a:lstStyle/>
        <a:p>
          <a:endParaRPr lang="en-US"/>
        </a:p>
      </dgm:t>
    </dgm:pt>
    <dgm:pt modelId="{3E8A759A-81ED-4810-942A-89DEAAE2E0CF}" type="pres">
      <dgm:prSet presAssocID="{434F97A2-316D-4943-B729-3B43CDAA4AE5}" presName="Name0" presStyleCnt="0">
        <dgm:presLayoutVars>
          <dgm:dir/>
          <dgm:resizeHandles val="exact"/>
        </dgm:presLayoutVars>
      </dgm:prSet>
      <dgm:spPr/>
    </dgm:pt>
    <dgm:pt modelId="{F0E84351-606F-4A9F-9E81-28EF64BC6E09}" type="pres">
      <dgm:prSet presAssocID="{348E55BF-95E5-47A2-97D8-D1692730B6A9}" presName="compNode" presStyleCnt="0"/>
      <dgm:spPr/>
    </dgm:pt>
    <dgm:pt modelId="{FD6E378F-FF93-47BB-BE4C-AD68E5733742}" type="pres">
      <dgm:prSet presAssocID="{348E55BF-95E5-47A2-97D8-D1692730B6A9}" presName="pictRect" presStyleLbl="node1" presStyleIdx="0" presStyleCnt="6" custScaleX="164561" custScaleY="141044" custLinFactNeighborX="-13795" custLinFactNeighborY="-18732"/>
      <dgm:spPr>
        <a:blipFill>
          <a:blip xmlns:r="http://schemas.openxmlformats.org/officeDocument/2006/relationships" r:embed="rId1"/>
          <a:srcRect/>
          <a:stretch>
            <a:fillRect l="-11000" r="-11000"/>
          </a:stretch>
        </a:blipFill>
      </dgm:spPr>
    </dgm:pt>
    <dgm:pt modelId="{862A8298-15B1-463F-A71E-059DE311899A}" type="pres">
      <dgm:prSet presAssocID="{348E55BF-95E5-47A2-97D8-D1692730B6A9}" presName="textRect" presStyleLbl="revTx" presStyleIdx="0" presStyleCnt="6" custScaleX="130295" custLinFactNeighborX="-14558" custLinFactNeighborY="16725">
        <dgm:presLayoutVars>
          <dgm:bulletEnabled val="1"/>
        </dgm:presLayoutVars>
      </dgm:prSet>
      <dgm:spPr/>
    </dgm:pt>
    <dgm:pt modelId="{84E03752-9AA8-4107-A36B-99AE4F22AB02}" type="pres">
      <dgm:prSet presAssocID="{E5A09321-BA78-4663-8313-C1CF75229BE9}" presName="sibTrans" presStyleLbl="sibTrans2D1" presStyleIdx="0" presStyleCnt="0"/>
      <dgm:spPr/>
    </dgm:pt>
    <dgm:pt modelId="{9AFC9625-20B5-4879-9490-2A5172462DB4}" type="pres">
      <dgm:prSet presAssocID="{2FC79E43-5C8C-4EDB-A733-F919EA3A863E}" presName="compNode" presStyleCnt="0"/>
      <dgm:spPr/>
    </dgm:pt>
    <dgm:pt modelId="{3675DFAC-4BB8-4676-AEE9-B6CD6F85AB0D}" type="pres">
      <dgm:prSet presAssocID="{2FC79E43-5C8C-4EDB-A733-F919EA3A863E}" presName="pictRect" presStyleLbl="node1" presStyleIdx="1" presStyleCnt="6" custScaleX="169847" custScaleY="136429" custLinFactNeighborX="9463" custLinFactNeighborY="-23019"/>
      <dgm:spPr>
        <a:blipFill>
          <a:blip xmlns:r="http://schemas.openxmlformats.org/officeDocument/2006/relationships" r:embed="rId2"/>
          <a:srcRect/>
          <a:stretch>
            <a:fillRect l="-2000" r="-2000"/>
          </a:stretch>
        </a:blipFill>
      </dgm:spPr>
    </dgm:pt>
    <dgm:pt modelId="{6FEBBA41-F868-461E-B744-86C5D6F11964}" type="pres">
      <dgm:prSet presAssocID="{2FC79E43-5C8C-4EDB-A733-F919EA3A863E}" presName="textRect" presStyleLbl="revTx" presStyleIdx="1" presStyleCnt="6" custScaleX="163071" custLinFactNeighborX="12845" custLinFactNeighborY="-2412">
        <dgm:presLayoutVars>
          <dgm:bulletEnabled val="1"/>
        </dgm:presLayoutVars>
      </dgm:prSet>
      <dgm:spPr/>
    </dgm:pt>
    <dgm:pt modelId="{8A38DD2C-CC67-4009-A761-57F59925D2DE}" type="pres">
      <dgm:prSet presAssocID="{28E221C8-7D2D-4179-9D95-B388D39E3310}" presName="sibTrans" presStyleLbl="sibTrans2D1" presStyleIdx="0" presStyleCnt="0"/>
      <dgm:spPr/>
    </dgm:pt>
    <dgm:pt modelId="{30D832E4-E655-4C2E-B377-033CAEDC198F}" type="pres">
      <dgm:prSet presAssocID="{1ADFE2DD-9A8F-4E95-90B7-DAEA36308A8E}" presName="compNode" presStyleCnt="0"/>
      <dgm:spPr/>
    </dgm:pt>
    <dgm:pt modelId="{40F3F291-1D2C-47C6-965C-FFD315CC96E9}" type="pres">
      <dgm:prSet presAssocID="{1ADFE2DD-9A8F-4E95-90B7-DAEA36308A8E}" presName="pictRect" presStyleLbl="node1" presStyleIdx="2" presStyleCnt="6" custScaleX="163858" custScaleY="143540" custLinFactNeighborX="21096" custLinFactNeighborY="-21979"/>
      <dgm:spPr>
        <a:blipFill>
          <a:blip xmlns:r="http://schemas.openxmlformats.org/officeDocument/2006/relationships" r:embed="rId3"/>
          <a:srcRect/>
          <a:stretch>
            <a:fillRect l="-2000" r="-2000"/>
          </a:stretch>
        </a:blipFill>
      </dgm:spPr>
    </dgm:pt>
    <dgm:pt modelId="{7E614879-C6D2-4FE7-A4CA-9AE2D409420E}" type="pres">
      <dgm:prSet presAssocID="{1ADFE2DD-9A8F-4E95-90B7-DAEA36308A8E}" presName="textRect" presStyleLbl="revTx" presStyleIdx="2" presStyleCnt="6" custScaleX="108144" custScaleY="119375" custLinFactNeighborX="23726" custLinFactNeighborY="517">
        <dgm:presLayoutVars>
          <dgm:bulletEnabled val="1"/>
        </dgm:presLayoutVars>
      </dgm:prSet>
      <dgm:spPr/>
    </dgm:pt>
    <dgm:pt modelId="{C49B9A4B-A0B2-43BB-B4A6-4E036DE6DA0B}" type="pres">
      <dgm:prSet presAssocID="{598B1109-C842-4F62-95C9-1B455DD7BE11}" presName="sibTrans" presStyleLbl="sibTrans2D1" presStyleIdx="0" presStyleCnt="0"/>
      <dgm:spPr/>
    </dgm:pt>
    <dgm:pt modelId="{D34F4990-7D66-4FE9-B9CD-C49F4F532AD5}" type="pres">
      <dgm:prSet presAssocID="{8A9CA416-7E6C-43C5-A7DD-0A43F9B98B7E}" presName="compNode" presStyleCnt="0"/>
      <dgm:spPr/>
    </dgm:pt>
    <dgm:pt modelId="{5CDB760B-22DA-4F78-934A-177A8AF1B4DB}" type="pres">
      <dgm:prSet presAssocID="{8A9CA416-7E6C-43C5-A7DD-0A43F9B98B7E}" presName="pictRect" presStyleLbl="node1" presStyleIdx="3" presStyleCnt="6" custScaleX="179410" custScaleY="146430" custLinFactNeighborX="6278" custLinFactNeighborY="-9440"/>
      <dgm:spPr>
        <a:blipFill>
          <a:blip xmlns:r="http://schemas.openxmlformats.org/officeDocument/2006/relationships" r:embed="rId4"/>
          <a:srcRect/>
          <a:stretch>
            <a:fillRect l="-2000" r="-2000"/>
          </a:stretch>
        </a:blipFill>
      </dgm:spPr>
    </dgm:pt>
    <dgm:pt modelId="{4F0949A8-2030-44C8-8CAA-9643E32EF523}" type="pres">
      <dgm:prSet presAssocID="{8A9CA416-7E6C-43C5-A7DD-0A43F9B98B7E}" presName="textRect" presStyleLbl="revTx" presStyleIdx="3" presStyleCnt="6" custScaleX="121051" custScaleY="90865" custLinFactNeighborX="613" custLinFactNeighborY="19820">
        <dgm:presLayoutVars>
          <dgm:bulletEnabled val="1"/>
        </dgm:presLayoutVars>
      </dgm:prSet>
      <dgm:spPr/>
    </dgm:pt>
    <dgm:pt modelId="{38B9DD7A-3428-4B7F-A818-7A0F922E42B3}" type="pres">
      <dgm:prSet presAssocID="{29CD6984-E9BD-4194-BFE8-B2B4E8FA55C6}" presName="sibTrans" presStyleLbl="sibTrans2D1" presStyleIdx="0" presStyleCnt="0"/>
      <dgm:spPr/>
    </dgm:pt>
    <dgm:pt modelId="{D692415B-8B9D-4A2E-A649-FFC228CE3626}" type="pres">
      <dgm:prSet presAssocID="{6741E06F-0B0A-47C1-B2E5-3CC69BB9FEDB}" presName="compNode" presStyleCnt="0"/>
      <dgm:spPr/>
    </dgm:pt>
    <dgm:pt modelId="{0AF974C7-44F1-46D0-BE3D-2E07CC8C40CA}" type="pres">
      <dgm:prSet presAssocID="{6741E06F-0B0A-47C1-B2E5-3CC69BB9FEDB}" presName="pictRect" presStyleLbl="node1" presStyleIdx="4" presStyleCnt="6" custScaleX="168213" custScaleY="155957" custLinFactNeighborX="5535" custLinFactNeighborY="-13968"/>
      <dgm:spPr>
        <a:blipFill>
          <a:blip xmlns:r="http://schemas.openxmlformats.org/officeDocument/2006/relationships" r:embed="rId5"/>
          <a:srcRect/>
          <a:stretch>
            <a:fillRect l="-2000" r="-2000"/>
          </a:stretch>
        </a:blipFill>
      </dgm:spPr>
    </dgm:pt>
    <dgm:pt modelId="{B029681B-6A65-46CF-BF18-3D3C7797C373}" type="pres">
      <dgm:prSet presAssocID="{6741E06F-0B0A-47C1-B2E5-3CC69BB9FEDB}" presName="textRect" presStyleLbl="revTx" presStyleIdx="4" presStyleCnt="6" custLinFactNeighborX="-169" custLinFactNeighborY="33199">
        <dgm:presLayoutVars>
          <dgm:bulletEnabled val="1"/>
        </dgm:presLayoutVars>
      </dgm:prSet>
      <dgm:spPr/>
    </dgm:pt>
    <dgm:pt modelId="{E81626D4-8DEC-4E29-AFB9-2C169E4E83B4}" type="pres">
      <dgm:prSet presAssocID="{3143C35C-FD4C-4A4F-A752-B569ED14C6BD}" presName="sibTrans" presStyleLbl="sibTrans2D1" presStyleIdx="0" presStyleCnt="0"/>
      <dgm:spPr/>
    </dgm:pt>
    <dgm:pt modelId="{7DBF954D-08A2-473F-B15A-033E22E3B0B6}" type="pres">
      <dgm:prSet presAssocID="{833199D6-2D81-470A-8445-3CB40732CA90}" presName="compNode" presStyleCnt="0"/>
      <dgm:spPr/>
    </dgm:pt>
    <dgm:pt modelId="{98AF8B0D-79FC-4F00-89EE-3EAFC33F20A5}" type="pres">
      <dgm:prSet presAssocID="{833199D6-2D81-470A-8445-3CB40732CA90}" presName="pictRect" presStyleLbl="node1" presStyleIdx="5" presStyleCnt="6" custScaleX="175050" custScaleY="160827" custLinFactNeighborX="8078" custLinFactNeighborY="-18637"/>
      <dgm:spPr>
        <a:blipFill>
          <a:blip xmlns:r="http://schemas.openxmlformats.org/officeDocument/2006/relationships" r:embed="rId6"/>
          <a:srcRect/>
          <a:stretch>
            <a:fillRect l="-1000" r="-1000"/>
          </a:stretch>
        </a:blipFill>
      </dgm:spPr>
    </dgm:pt>
    <dgm:pt modelId="{B9F4DC46-0829-40B9-AE59-D24886A9A291}" type="pres">
      <dgm:prSet presAssocID="{833199D6-2D81-470A-8445-3CB40732CA90}" presName="textRect" presStyleLbl="revTx" presStyleIdx="5" presStyleCnt="6" custScaleX="189665" custLinFactNeighborX="8287" custLinFactNeighborY="11039">
        <dgm:presLayoutVars>
          <dgm:bulletEnabled val="1"/>
        </dgm:presLayoutVars>
      </dgm:prSet>
      <dgm:spPr/>
    </dgm:pt>
  </dgm:ptLst>
  <dgm:cxnLst>
    <dgm:cxn modelId="{59E75C0B-A225-4594-B17C-D34C339E81ED}" type="presOf" srcId="{1ADFE2DD-9A8F-4E95-90B7-DAEA36308A8E}" destId="{7E614879-C6D2-4FE7-A4CA-9AE2D409420E}" srcOrd="0" destOrd="0" presId="urn:microsoft.com/office/officeart/2005/8/layout/pList1"/>
    <dgm:cxn modelId="{C7527526-3E0E-4991-B7CC-D87EB25FED23}" srcId="{434F97A2-316D-4943-B729-3B43CDAA4AE5}" destId="{2FC79E43-5C8C-4EDB-A733-F919EA3A863E}" srcOrd="1" destOrd="0" parTransId="{6A2EBD57-DD42-41C2-B5F4-D41CFFCC4876}" sibTransId="{28E221C8-7D2D-4179-9D95-B388D39E3310}"/>
    <dgm:cxn modelId="{B6C19F2B-E221-4BD8-8795-BDD654DB8681}" type="presOf" srcId="{598B1109-C842-4F62-95C9-1B455DD7BE11}" destId="{C49B9A4B-A0B2-43BB-B4A6-4E036DE6DA0B}" srcOrd="0" destOrd="0" presId="urn:microsoft.com/office/officeart/2005/8/layout/pList1"/>
    <dgm:cxn modelId="{24AA0E2E-CA17-492F-8413-FDB469536219}" type="presOf" srcId="{29CD6984-E9BD-4194-BFE8-B2B4E8FA55C6}" destId="{38B9DD7A-3428-4B7F-A818-7A0F922E42B3}" srcOrd="0" destOrd="0" presId="urn:microsoft.com/office/officeart/2005/8/layout/pList1"/>
    <dgm:cxn modelId="{7F095E3C-E32A-48A4-B092-15E44FA712CA}" type="presOf" srcId="{833199D6-2D81-470A-8445-3CB40732CA90}" destId="{B9F4DC46-0829-40B9-AE59-D24886A9A291}" srcOrd="0" destOrd="0" presId="urn:microsoft.com/office/officeart/2005/8/layout/pList1"/>
    <dgm:cxn modelId="{83CA2A41-DC3F-47CB-A49D-4812A9B372EE}" srcId="{434F97A2-316D-4943-B729-3B43CDAA4AE5}" destId="{1ADFE2DD-9A8F-4E95-90B7-DAEA36308A8E}" srcOrd="2" destOrd="0" parTransId="{2DBF2E5F-51DD-4D16-81A5-5A320C870F21}" sibTransId="{598B1109-C842-4F62-95C9-1B455DD7BE11}"/>
    <dgm:cxn modelId="{A10B8B61-818D-4F32-9FAC-8AD8D300CB16}" srcId="{434F97A2-316D-4943-B729-3B43CDAA4AE5}" destId="{348E55BF-95E5-47A2-97D8-D1692730B6A9}" srcOrd="0" destOrd="0" parTransId="{63DC2D3F-8870-4D38-A02E-826EC75CDC54}" sibTransId="{E5A09321-BA78-4663-8313-C1CF75229BE9}"/>
    <dgm:cxn modelId="{21950667-19EB-4900-BC0D-44D386ACA49F}" type="presOf" srcId="{E5A09321-BA78-4663-8313-C1CF75229BE9}" destId="{84E03752-9AA8-4107-A36B-99AE4F22AB02}" srcOrd="0" destOrd="0" presId="urn:microsoft.com/office/officeart/2005/8/layout/pList1"/>
    <dgm:cxn modelId="{4CFF286C-A223-44EC-A4A7-8997F0AEA253}" srcId="{434F97A2-316D-4943-B729-3B43CDAA4AE5}" destId="{8A9CA416-7E6C-43C5-A7DD-0A43F9B98B7E}" srcOrd="3" destOrd="0" parTransId="{0F0512FF-0BCB-41AF-837B-77D0B17ABE61}" sibTransId="{29CD6984-E9BD-4194-BFE8-B2B4E8FA55C6}"/>
    <dgm:cxn modelId="{60F20B72-C3E8-45A3-90F0-C5B8AE0868A7}" srcId="{434F97A2-316D-4943-B729-3B43CDAA4AE5}" destId="{6741E06F-0B0A-47C1-B2E5-3CC69BB9FEDB}" srcOrd="4" destOrd="0" parTransId="{77DAF66B-48F3-46A5-9FD2-7E1DCC1CC191}" sibTransId="{3143C35C-FD4C-4A4F-A752-B569ED14C6BD}"/>
    <dgm:cxn modelId="{2EBF0873-505A-4294-AF02-8C2E153F6DAA}" type="presOf" srcId="{348E55BF-95E5-47A2-97D8-D1692730B6A9}" destId="{862A8298-15B1-463F-A71E-059DE311899A}" srcOrd="0" destOrd="0" presId="urn:microsoft.com/office/officeart/2005/8/layout/pList1"/>
    <dgm:cxn modelId="{10584478-11CC-4F6A-BC08-D289409962CA}" srcId="{434F97A2-316D-4943-B729-3B43CDAA4AE5}" destId="{833199D6-2D81-470A-8445-3CB40732CA90}" srcOrd="5" destOrd="0" parTransId="{48335BFB-596A-4429-8DA5-60D4770D464B}" sibTransId="{582934E6-DB87-42E2-8D3B-59DB2848FF7C}"/>
    <dgm:cxn modelId="{B597DF89-A2C2-4B9C-99C9-1DB5A9EDF86A}" type="presOf" srcId="{434F97A2-316D-4943-B729-3B43CDAA4AE5}" destId="{3E8A759A-81ED-4810-942A-89DEAAE2E0CF}" srcOrd="0" destOrd="0" presId="urn:microsoft.com/office/officeart/2005/8/layout/pList1"/>
    <dgm:cxn modelId="{9EA3C1B2-EE06-433C-B9DE-8BC13B59683F}" type="presOf" srcId="{6741E06F-0B0A-47C1-B2E5-3CC69BB9FEDB}" destId="{B029681B-6A65-46CF-BF18-3D3C7797C373}" srcOrd="0" destOrd="0" presId="urn:microsoft.com/office/officeart/2005/8/layout/pList1"/>
    <dgm:cxn modelId="{F0616BB9-CD0E-441C-8755-656AE780513B}" type="presOf" srcId="{2FC79E43-5C8C-4EDB-A733-F919EA3A863E}" destId="{6FEBBA41-F868-461E-B744-86C5D6F11964}" srcOrd="0" destOrd="0" presId="urn:microsoft.com/office/officeart/2005/8/layout/pList1"/>
    <dgm:cxn modelId="{080AD7D6-C8EE-4227-992D-0DDABA6A80DE}" type="presOf" srcId="{3143C35C-FD4C-4A4F-A752-B569ED14C6BD}" destId="{E81626D4-8DEC-4E29-AFB9-2C169E4E83B4}" srcOrd="0" destOrd="0" presId="urn:microsoft.com/office/officeart/2005/8/layout/pList1"/>
    <dgm:cxn modelId="{30EF80D7-FCE4-4EAC-9B5E-4807EB314017}" type="presOf" srcId="{8A9CA416-7E6C-43C5-A7DD-0A43F9B98B7E}" destId="{4F0949A8-2030-44C8-8CAA-9643E32EF523}" srcOrd="0" destOrd="0" presId="urn:microsoft.com/office/officeart/2005/8/layout/pList1"/>
    <dgm:cxn modelId="{336055EF-927C-4475-A63E-B467E5F64C05}" type="presOf" srcId="{28E221C8-7D2D-4179-9D95-B388D39E3310}" destId="{8A38DD2C-CC67-4009-A761-57F59925D2DE}" srcOrd="0" destOrd="0" presId="urn:microsoft.com/office/officeart/2005/8/layout/pList1"/>
    <dgm:cxn modelId="{2A0AE184-7F03-43D0-9FF5-F79D08FAC367}" type="presParOf" srcId="{3E8A759A-81ED-4810-942A-89DEAAE2E0CF}" destId="{F0E84351-606F-4A9F-9E81-28EF64BC6E09}" srcOrd="0" destOrd="0" presId="urn:microsoft.com/office/officeart/2005/8/layout/pList1"/>
    <dgm:cxn modelId="{1B5E6F05-4D94-4361-BCDA-CDFD4B11476D}" type="presParOf" srcId="{F0E84351-606F-4A9F-9E81-28EF64BC6E09}" destId="{FD6E378F-FF93-47BB-BE4C-AD68E5733742}" srcOrd="0" destOrd="0" presId="urn:microsoft.com/office/officeart/2005/8/layout/pList1"/>
    <dgm:cxn modelId="{D94948CA-E230-4BE9-B02E-9EE1E459ACBA}" type="presParOf" srcId="{F0E84351-606F-4A9F-9E81-28EF64BC6E09}" destId="{862A8298-15B1-463F-A71E-059DE311899A}" srcOrd="1" destOrd="0" presId="urn:microsoft.com/office/officeart/2005/8/layout/pList1"/>
    <dgm:cxn modelId="{99FDFE81-9435-4124-8DB6-67652B94BCDC}" type="presParOf" srcId="{3E8A759A-81ED-4810-942A-89DEAAE2E0CF}" destId="{84E03752-9AA8-4107-A36B-99AE4F22AB02}" srcOrd="1" destOrd="0" presId="urn:microsoft.com/office/officeart/2005/8/layout/pList1"/>
    <dgm:cxn modelId="{A7084719-6B8D-484A-8550-8C748654AFAF}" type="presParOf" srcId="{3E8A759A-81ED-4810-942A-89DEAAE2E0CF}" destId="{9AFC9625-20B5-4879-9490-2A5172462DB4}" srcOrd="2" destOrd="0" presId="urn:microsoft.com/office/officeart/2005/8/layout/pList1"/>
    <dgm:cxn modelId="{C31FEB9F-0187-40E0-ABC1-ABE493CA3D50}" type="presParOf" srcId="{9AFC9625-20B5-4879-9490-2A5172462DB4}" destId="{3675DFAC-4BB8-4676-AEE9-B6CD6F85AB0D}" srcOrd="0" destOrd="0" presId="urn:microsoft.com/office/officeart/2005/8/layout/pList1"/>
    <dgm:cxn modelId="{C396C3B1-FB49-4A16-BE7C-E8943DB0DD37}" type="presParOf" srcId="{9AFC9625-20B5-4879-9490-2A5172462DB4}" destId="{6FEBBA41-F868-461E-B744-86C5D6F11964}" srcOrd="1" destOrd="0" presId="urn:microsoft.com/office/officeart/2005/8/layout/pList1"/>
    <dgm:cxn modelId="{DB410F02-0E2D-4AB1-A4F4-EEEC5C5AFA96}" type="presParOf" srcId="{3E8A759A-81ED-4810-942A-89DEAAE2E0CF}" destId="{8A38DD2C-CC67-4009-A761-57F59925D2DE}" srcOrd="3" destOrd="0" presId="urn:microsoft.com/office/officeart/2005/8/layout/pList1"/>
    <dgm:cxn modelId="{AD9DC0BD-7CF3-4D5F-B188-CC8A8BEF8E92}" type="presParOf" srcId="{3E8A759A-81ED-4810-942A-89DEAAE2E0CF}" destId="{30D832E4-E655-4C2E-B377-033CAEDC198F}" srcOrd="4" destOrd="0" presId="urn:microsoft.com/office/officeart/2005/8/layout/pList1"/>
    <dgm:cxn modelId="{604CCF90-9E67-4A2F-88F6-47D929CA26C9}" type="presParOf" srcId="{30D832E4-E655-4C2E-B377-033CAEDC198F}" destId="{40F3F291-1D2C-47C6-965C-FFD315CC96E9}" srcOrd="0" destOrd="0" presId="urn:microsoft.com/office/officeart/2005/8/layout/pList1"/>
    <dgm:cxn modelId="{027720FA-8AA7-4828-A812-D83E13909BA4}" type="presParOf" srcId="{30D832E4-E655-4C2E-B377-033CAEDC198F}" destId="{7E614879-C6D2-4FE7-A4CA-9AE2D409420E}" srcOrd="1" destOrd="0" presId="urn:microsoft.com/office/officeart/2005/8/layout/pList1"/>
    <dgm:cxn modelId="{8F13774E-3C08-4272-905B-B985245B1592}" type="presParOf" srcId="{3E8A759A-81ED-4810-942A-89DEAAE2E0CF}" destId="{C49B9A4B-A0B2-43BB-B4A6-4E036DE6DA0B}" srcOrd="5" destOrd="0" presId="urn:microsoft.com/office/officeart/2005/8/layout/pList1"/>
    <dgm:cxn modelId="{EA412A3F-27E6-402C-AD37-1D46B1F6BEDC}" type="presParOf" srcId="{3E8A759A-81ED-4810-942A-89DEAAE2E0CF}" destId="{D34F4990-7D66-4FE9-B9CD-C49F4F532AD5}" srcOrd="6" destOrd="0" presId="urn:microsoft.com/office/officeart/2005/8/layout/pList1"/>
    <dgm:cxn modelId="{C816E626-726E-4A8A-9D95-D0379D450D10}" type="presParOf" srcId="{D34F4990-7D66-4FE9-B9CD-C49F4F532AD5}" destId="{5CDB760B-22DA-4F78-934A-177A8AF1B4DB}" srcOrd="0" destOrd="0" presId="urn:microsoft.com/office/officeart/2005/8/layout/pList1"/>
    <dgm:cxn modelId="{50B41913-2B7B-4877-B26A-5195AC236D2E}" type="presParOf" srcId="{D34F4990-7D66-4FE9-B9CD-C49F4F532AD5}" destId="{4F0949A8-2030-44C8-8CAA-9643E32EF523}" srcOrd="1" destOrd="0" presId="urn:microsoft.com/office/officeart/2005/8/layout/pList1"/>
    <dgm:cxn modelId="{86ADCE17-699F-440F-932A-463DDFD0B462}" type="presParOf" srcId="{3E8A759A-81ED-4810-942A-89DEAAE2E0CF}" destId="{38B9DD7A-3428-4B7F-A818-7A0F922E42B3}" srcOrd="7" destOrd="0" presId="urn:microsoft.com/office/officeart/2005/8/layout/pList1"/>
    <dgm:cxn modelId="{F4097498-A039-4D45-A514-07CDD41567E6}" type="presParOf" srcId="{3E8A759A-81ED-4810-942A-89DEAAE2E0CF}" destId="{D692415B-8B9D-4A2E-A649-FFC228CE3626}" srcOrd="8" destOrd="0" presId="urn:microsoft.com/office/officeart/2005/8/layout/pList1"/>
    <dgm:cxn modelId="{FE203050-6D0D-4FD2-B387-8EB0697069D2}" type="presParOf" srcId="{D692415B-8B9D-4A2E-A649-FFC228CE3626}" destId="{0AF974C7-44F1-46D0-BE3D-2E07CC8C40CA}" srcOrd="0" destOrd="0" presId="urn:microsoft.com/office/officeart/2005/8/layout/pList1"/>
    <dgm:cxn modelId="{7F127883-7476-4C3E-95C4-0D37D0465AC5}" type="presParOf" srcId="{D692415B-8B9D-4A2E-A649-FFC228CE3626}" destId="{B029681B-6A65-46CF-BF18-3D3C7797C373}" srcOrd="1" destOrd="0" presId="urn:microsoft.com/office/officeart/2005/8/layout/pList1"/>
    <dgm:cxn modelId="{FA892C4C-8924-465C-9EBA-FB2F00B5596D}" type="presParOf" srcId="{3E8A759A-81ED-4810-942A-89DEAAE2E0CF}" destId="{E81626D4-8DEC-4E29-AFB9-2C169E4E83B4}" srcOrd="9" destOrd="0" presId="urn:microsoft.com/office/officeart/2005/8/layout/pList1"/>
    <dgm:cxn modelId="{6042B614-4FCE-4F17-A12A-713CD1363102}" type="presParOf" srcId="{3E8A759A-81ED-4810-942A-89DEAAE2E0CF}" destId="{7DBF954D-08A2-473F-B15A-033E22E3B0B6}" srcOrd="10" destOrd="0" presId="urn:microsoft.com/office/officeart/2005/8/layout/pList1"/>
    <dgm:cxn modelId="{6C8A19E4-E81F-4257-964E-B452B5958183}" type="presParOf" srcId="{7DBF954D-08A2-473F-B15A-033E22E3B0B6}" destId="{98AF8B0D-79FC-4F00-89EE-3EAFC33F20A5}" srcOrd="0" destOrd="0" presId="urn:microsoft.com/office/officeart/2005/8/layout/pList1"/>
    <dgm:cxn modelId="{7E446729-D1B0-4B58-A835-500F801E11A0}" type="presParOf" srcId="{7DBF954D-08A2-473F-B15A-033E22E3B0B6}" destId="{B9F4DC46-0829-40B9-AE59-D24886A9A29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17AC19-0E2E-4B0B-9C82-D117BEDC2B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2CC274-A8DF-4B0A-A69C-F2CD947B711C}">
      <dgm:prSet/>
      <dgm:spPr/>
      <dgm:t>
        <a:bodyPr/>
        <a:lstStyle/>
        <a:p>
          <a:pPr>
            <a:lnSpc>
              <a:spcPct val="100000"/>
            </a:lnSpc>
          </a:pPr>
          <a:r>
            <a:rPr lang="en-US" b="1" dirty="0"/>
            <a:t>Financial services: </a:t>
          </a:r>
          <a:r>
            <a:rPr lang="en-US" dirty="0"/>
            <a:t>Streamlining payments, automating transactions, and improving record-keeping.</a:t>
          </a:r>
        </a:p>
      </dgm:t>
    </dgm:pt>
    <dgm:pt modelId="{96C0EC79-6BD6-4A66-B73E-A3A0C3926E3C}" type="parTrans" cxnId="{52C57B70-B8A6-45E5-A19C-E182DE3AC125}">
      <dgm:prSet/>
      <dgm:spPr/>
      <dgm:t>
        <a:bodyPr/>
        <a:lstStyle/>
        <a:p>
          <a:endParaRPr lang="en-US"/>
        </a:p>
      </dgm:t>
    </dgm:pt>
    <dgm:pt modelId="{E9B018F4-B66C-4EA3-99F8-22801BE738C5}" type="sibTrans" cxnId="{52C57B70-B8A6-45E5-A19C-E182DE3AC125}">
      <dgm:prSet/>
      <dgm:spPr/>
      <dgm:t>
        <a:bodyPr/>
        <a:lstStyle/>
        <a:p>
          <a:pPr>
            <a:lnSpc>
              <a:spcPct val="100000"/>
            </a:lnSpc>
          </a:pPr>
          <a:endParaRPr lang="en-US"/>
        </a:p>
      </dgm:t>
    </dgm:pt>
    <dgm:pt modelId="{62FC9F9D-641B-48AF-B503-C154DE5ED3D5}">
      <dgm:prSet/>
      <dgm:spPr/>
      <dgm:t>
        <a:bodyPr/>
        <a:lstStyle/>
        <a:p>
          <a:pPr>
            <a:lnSpc>
              <a:spcPct val="100000"/>
            </a:lnSpc>
          </a:pPr>
          <a:r>
            <a:rPr lang="en-US" b="1"/>
            <a:t>Supply chain management: </a:t>
          </a:r>
          <a:r>
            <a:rPr lang="en-US"/>
            <a:t>Tracking goods and materials from origin to destination, enhancing transparency and efficiency and optimize logistics.</a:t>
          </a:r>
        </a:p>
      </dgm:t>
    </dgm:pt>
    <dgm:pt modelId="{D201ACE5-E594-4192-82C3-60C50AFCE90F}" type="parTrans" cxnId="{CEA60885-22E9-4B56-B839-27A5B1C48D5A}">
      <dgm:prSet/>
      <dgm:spPr/>
      <dgm:t>
        <a:bodyPr/>
        <a:lstStyle/>
        <a:p>
          <a:endParaRPr lang="en-US"/>
        </a:p>
      </dgm:t>
    </dgm:pt>
    <dgm:pt modelId="{7FAECA26-3935-44B9-A2E3-89C0977547D0}" type="sibTrans" cxnId="{CEA60885-22E9-4B56-B839-27A5B1C48D5A}">
      <dgm:prSet/>
      <dgm:spPr/>
      <dgm:t>
        <a:bodyPr/>
        <a:lstStyle/>
        <a:p>
          <a:pPr>
            <a:lnSpc>
              <a:spcPct val="100000"/>
            </a:lnSpc>
          </a:pPr>
          <a:endParaRPr lang="en-US"/>
        </a:p>
      </dgm:t>
    </dgm:pt>
    <dgm:pt modelId="{BA254C86-7A7B-43FD-88BD-46F54FC3531B}">
      <dgm:prSet/>
      <dgm:spPr/>
      <dgm:t>
        <a:bodyPr/>
        <a:lstStyle/>
        <a:p>
          <a:pPr>
            <a:lnSpc>
              <a:spcPct val="100000"/>
            </a:lnSpc>
          </a:pPr>
          <a:r>
            <a:rPr lang="en-US" b="1" dirty="0"/>
            <a:t>Voting systems: </a:t>
          </a:r>
          <a:r>
            <a:rPr lang="en-US" dirty="0"/>
            <a:t>Enabling secure and verifiable elections.</a:t>
          </a:r>
        </a:p>
      </dgm:t>
    </dgm:pt>
    <dgm:pt modelId="{136D4E6E-1A7E-42A5-BCC9-4471F9486BE0}" type="parTrans" cxnId="{027F9523-CC36-4001-BCB9-22B8029C0734}">
      <dgm:prSet/>
      <dgm:spPr/>
      <dgm:t>
        <a:bodyPr/>
        <a:lstStyle/>
        <a:p>
          <a:endParaRPr lang="en-US"/>
        </a:p>
      </dgm:t>
    </dgm:pt>
    <dgm:pt modelId="{F22478AE-158A-46AD-98D7-78870D522552}" type="sibTrans" cxnId="{027F9523-CC36-4001-BCB9-22B8029C0734}">
      <dgm:prSet/>
      <dgm:spPr/>
      <dgm:t>
        <a:bodyPr/>
        <a:lstStyle/>
        <a:p>
          <a:pPr>
            <a:lnSpc>
              <a:spcPct val="100000"/>
            </a:lnSpc>
          </a:pPr>
          <a:endParaRPr lang="en-US"/>
        </a:p>
      </dgm:t>
    </dgm:pt>
    <dgm:pt modelId="{794619A7-361B-49BA-B5B0-273CBD8DEA3E}">
      <dgm:prSet/>
      <dgm:spPr/>
      <dgm:t>
        <a:bodyPr/>
        <a:lstStyle/>
        <a:p>
          <a:pPr>
            <a:lnSpc>
              <a:spcPct val="100000"/>
            </a:lnSpc>
          </a:pPr>
          <a:r>
            <a:rPr lang="en-US" b="1" dirty="0"/>
            <a:t>Healthcare:</a:t>
          </a:r>
          <a:r>
            <a:rPr lang="en-US" dirty="0"/>
            <a:t> Managing medical records and facilitating secure data sharing</a:t>
          </a:r>
        </a:p>
      </dgm:t>
    </dgm:pt>
    <dgm:pt modelId="{04BC72D0-41EB-450E-B6EC-355D6CEA59A2}" type="parTrans" cxnId="{A80EB47B-E6FB-4A5E-A904-62BB09192E32}">
      <dgm:prSet/>
      <dgm:spPr/>
      <dgm:t>
        <a:bodyPr/>
        <a:lstStyle/>
        <a:p>
          <a:endParaRPr lang="en-US"/>
        </a:p>
      </dgm:t>
    </dgm:pt>
    <dgm:pt modelId="{520470F3-B923-4744-B01E-B6D78C5F944E}" type="sibTrans" cxnId="{A80EB47B-E6FB-4A5E-A904-62BB09192E32}">
      <dgm:prSet/>
      <dgm:spPr/>
      <dgm:t>
        <a:bodyPr/>
        <a:lstStyle/>
        <a:p>
          <a:pPr>
            <a:lnSpc>
              <a:spcPct val="100000"/>
            </a:lnSpc>
          </a:pPr>
          <a:endParaRPr lang="en-US"/>
        </a:p>
      </dgm:t>
    </dgm:pt>
    <dgm:pt modelId="{B3C2CDEE-30F0-4CF4-A126-B94CADA92ACD}">
      <dgm:prSet/>
      <dgm:spPr/>
      <dgm:t>
        <a:bodyPr/>
        <a:lstStyle/>
        <a:p>
          <a:pPr>
            <a:lnSpc>
              <a:spcPct val="100000"/>
            </a:lnSpc>
          </a:pPr>
          <a:r>
            <a:rPr lang="en-US" b="1" dirty="0"/>
            <a:t>Current state: </a:t>
          </a:r>
          <a:r>
            <a:rPr lang="en-US" dirty="0"/>
            <a:t>Blockchain technology is still evolving, with ongoing research and development to address scalability and security challenges. Its real-world applications are growing, but widespread adoption is yet to be achieved.</a:t>
          </a:r>
        </a:p>
      </dgm:t>
    </dgm:pt>
    <dgm:pt modelId="{F64B48C4-2202-497B-B124-87DC4625BA4A}" type="parTrans" cxnId="{CC39259B-753B-43C1-A5A4-35A205F08F7E}">
      <dgm:prSet/>
      <dgm:spPr/>
      <dgm:t>
        <a:bodyPr/>
        <a:lstStyle/>
        <a:p>
          <a:endParaRPr lang="en-US"/>
        </a:p>
      </dgm:t>
    </dgm:pt>
    <dgm:pt modelId="{1A3E7F40-19AE-419E-A703-DB151113A61A}" type="sibTrans" cxnId="{CC39259B-753B-43C1-A5A4-35A205F08F7E}">
      <dgm:prSet/>
      <dgm:spPr/>
      <dgm:t>
        <a:bodyPr/>
        <a:lstStyle/>
        <a:p>
          <a:pPr>
            <a:lnSpc>
              <a:spcPct val="100000"/>
            </a:lnSpc>
          </a:pPr>
          <a:endParaRPr lang="en-US"/>
        </a:p>
      </dgm:t>
    </dgm:pt>
    <dgm:pt modelId="{93DA1762-669B-4DFC-8234-442AB5E26ED9}">
      <dgm:prSet/>
      <dgm:spPr/>
      <dgm:t>
        <a:bodyPr/>
        <a:lstStyle/>
        <a:p>
          <a:pPr>
            <a:lnSpc>
              <a:spcPct val="100000"/>
            </a:lnSpc>
          </a:pPr>
          <a:r>
            <a:rPr lang="en-US" b="1"/>
            <a:t>Internet of Things (IoT): </a:t>
          </a:r>
          <a:r>
            <a:rPr lang="en-US"/>
            <a:t>Blockchain can secure data communication between devices, while big data can analyze sensor data to improve performance and efficiency.</a:t>
          </a:r>
        </a:p>
      </dgm:t>
    </dgm:pt>
    <dgm:pt modelId="{7C9E51DA-F3F1-49F7-B0E6-C223E70EB547}" type="parTrans" cxnId="{F63BCB06-4E69-41EA-BBBF-BE88619FBAA1}">
      <dgm:prSet/>
      <dgm:spPr/>
      <dgm:t>
        <a:bodyPr/>
        <a:lstStyle/>
        <a:p>
          <a:endParaRPr lang="en-US"/>
        </a:p>
      </dgm:t>
    </dgm:pt>
    <dgm:pt modelId="{BEDCC579-7B21-46D3-8B02-09B08E560460}" type="sibTrans" cxnId="{F63BCB06-4E69-41EA-BBBF-BE88619FBAA1}">
      <dgm:prSet/>
      <dgm:spPr/>
      <dgm:t>
        <a:bodyPr/>
        <a:lstStyle/>
        <a:p>
          <a:endParaRPr lang="en-US"/>
        </a:p>
      </dgm:t>
    </dgm:pt>
    <dgm:pt modelId="{8519383C-6E9F-4642-A2C8-FF10B52625B4}" type="pres">
      <dgm:prSet presAssocID="{3417AC19-0E2E-4B0B-9C82-D117BEDC2B5F}" presName="root" presStyleCnt="0">
        <dgm:presLayoutVars>
          <dgm:dir/>
          <dgm:resizeHandles val="exact"/>
        </dgm:presLayoutVars>
      </dgm:prSet>
      <dgm:spPr/>
    </dgm:pt>
    <dgm:pt modelId="{CE8628C1-7C3B-427E-B403-8155DA43EE12}" type="pres">
      <dgm:prSet presAssocID="{3417AC19-0E2E-4B0B-9C82-D117BEDC2B5F}" presName="container" presStyleCnt="0">
        <dgm:presLayoutVars>
          <dgm:dir/>
          <dgm:resizeHandles val="exact"/>
        </dgm:presLayoutVars>
      </dgm:prSet>
      <dgm:spPr/>
    </dgm:pt>
    <dgm:pt modelId="{F8FF5305-50C3-46B4-B4E8-4C66C90F2EDB}" type="pres">
      <dgm:prSet presAssocID="{6D2CC274-A8DF-4B0A-A69C-F2CD947B711C}" presName="compNode" presStyleCnt="0"/>
      <dgm:spPr/>
    </dgm:pt>
    <dgm:pt modelId="{ACE16371-CA8F-459A-B111-4E8134459F20}" type="pres">
      <dgm:prSet presAssocID="{6D2CC274-A8DF-4B0A-A69C-F2CD947B711C}" presName="iconBgRect" presStyleLbl="bgShp" presStyleIdx="0" presStyleCnt="6"/>
      <dgm:spPr/>
    </dgm:pt>
    <dgm:pt modelId="{6B5ACCCA-3371-4C68-99F0-C721CA0F0DF5}" type="pres">
      <dgm:prSet presAssocID="{6D2CC274-A8DF-4B0A-A69C-F2CD947B71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C4258376-DD03-4E58-8AF9-1BED8D8E027B}" type="pres">
      <dgm:prSet presAssocID="{6D2CC274-A8DF-4B0A-A69C-F2CD947B711C}" presName="spaceRect" presStyleCnt="0"/>
      <dgm:spPr/>
    </dgm:pt>
    <dgm:pt modelId="{B9CD7F1B-7F2D-4B03-A5A7-4E9C38A0A0C3}" type="pres">
      <dgm:prSet presAssocID="{6D2CC274-A8DF-4B0A-A69C-F2CD947B711C}" presName="textRect" presStyleLbl="revTx" presStyleIdx="0" presStyleCnt="6">
        <dgm:presLayoutVars>
          <dgm:chMax val="1"/>
          <dgm:chPref val="1"/>
        </dgm:presLayoutVars>
      </dgm:prSet>
      <dgm:spPr/>
    </dgm:pt>
    <dgm:pt modelId="{B13C1082-062B-4F6F-8C28-81523EC6DF16}" type="pres">
      <dgm:prSet presAssocID="{E9B018F4-B66C-4EA3-99F8-22801BE738C5}" presName="sibTrans" presStyleLbl="sibTrans2D1" presStyleIdx="0" presStyleCnt="0"/>
      <dgm:spPr/>
    </dgm:pt>
    <dgm:pt modelId="{8EF9266A-94B4-456E-BCC6-590E1A0DF5E3}" type="pres">
      <dgm:prSet presAssocID="{62FC9F9D-641B-48AF-B503-C154DE5ED3D5}" presName="compNode" presStyleCnt="0"/>
      <dgm:spPr/>
    </dgm:pt>
    <dgm:pt modelId="{18569F7C-E751-4D81-8BAB-30DC71F8D0C2}" type="pres">
      <dgm:prSet presAssocID="{62FC9F9D-641B-48AF-B503-C154DE5ED3D5}" presName="iconBgRect" presStyleLbl="bgShp" presStyleIdx="1" presStyleCnt="6"/>
      <dgm:spPr/>
    </dgm:pt>
    <dgm:pt modelId="{D768F877-8503-4D8B-A21E-B5E8A0A89599}" type="pres">
      <dgm:prSet presAssocID="{62FC9F9D-641B-48AF-B503-C154DE5ED3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ion"/>
        </a:ext>
      </dgm:extLst>
    </dgm:pt>
    <dgm:pt modelId="{D2410F48-ABF7-48A2-8DCA-CC7016EF101B}" type="pres">
      <dgm:prSet presAssocID="{62FC9F9D-641B-48AF-B503-C154DE5ED3D5}" presName="spaceRect" presStyleCnt="0"/>
      <dgm:spPr/>
    </dgm:pt>
    <dgm:pt modelId="{6B83DC39-1F96-4420-BEC7-8E2DE01F0CB8}" type="pres">
      <dgm:prSet presAssocID="{62FC9F9D-641B-48AF-B503-C154DE5ED3D5}" presName="textRect" presStyleLbl="revTx" presStyleIdx="1" presStyleCnt="6">
        <dgm:presLayoutVars>
          <dgm:chMax val="1"/>
          <dgm:chPref val="1"/>
        </dgm:presLayoutVars>
      </dgm:prSet>
      <dgm:spPr/>
    </dgm:pt>
    <dgm:pt modelId="{A1AB3EB7-CA90-4772-AA80-F05C0DAD3294}" type="pres">
      <dgm:prSet presAssocID="{7FAECA26-3935-44B9-A2E3-89C0977547D0}" presName="sibTrans" presStyleLbl="sibTrans2D1" presStyleIdx="0" presStyleCnt="0"/>
      <dgm:spPr/>
    </dgm:pt>
    <dgm:pt modelId="{FC98629B-E892-4C08-8CA6-B05B8F285232}" type="pres">
      <dgm:prSet presAssocID="{BA254C86-7A7B-43FD-88BD-46F54FC3531B}" presName="compNode" presStyleCnt="0"/>
      <dgm:spPr/>
    </dgm:pt>
    <dgm:pt modelId="{CC4CAC7B-D786-4F51-AA92-3D3E66F34674}" type="pres">
      <dgm:prSet presAssocID="{BA254C86-7A7B-43FD-88BD-46F54FC3531B}" presName="iconBgRect" presStyleLbl="bgShp" presStyleIdx="2" presStyleCnt="6"/>
      <dgm:spPr/>
    </dgm:pt>
    <dgm:pt modelId="{4A2C5C86-5A29-411C-9C45-85583EEBCAC8}" type="pres">
      <dgm:prSet presAssocID="{BA254C86-7A7B-43FD-88BD-46F54FC3531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2B7988AB-7F74-46C3-84D9-EC1F66A9559B}" type="pres">
      <dgm:prSet presAssocID="{BA254C86-7A7B-43FD-88BD-46F54FC3531B}" presName="spaceRect" presStyleCnt="0"/>
      <dgm:spPr/>
    </dgm:pt>
    <dgm:pt modelId="{AFC60EAE-D252-4744-AAC7-30372ADA490C}" type="pres">
      <dgm:prSet presAssocID="{BA254C86-7A7B-43FD-88BD-46F54FC3531B}" presName="textRect" presStyleLbl="revTx" presStyleIdx="2" presStyleCnt="6">
        <dgm:presLayoutVars>
          <dgm:chMax val="1"/>
          <dgm:chPref val="1"/>
        </dgm:presLayoutVars>
      </dgm:prSet>
      <dgm:spPr/>
    </dgm:pt>
    <dgm:pt modelId="{D2EC3F7F-1BE0-4941-82AA-4A6B5F74D082}" type="pres">
      <dgm:prSet presAssocID="{F22478AE-158A-46AD-98D7-78870D522552}" presName="sibTrans" presStyleLbl="sibTrans2D1" presStyleIdx="0" presStyleCnt="0"/>
      <dgm:spPr/>
    </dgm:pt>
    <dgm:pt modelId="{4553E5C2-A395-43BA-B400-2BA007BC8952}" type="pres">
      <dgm:prSet presAssocID="{794619A7-361B-49BA-B5B0-273CBD8DEA3E}" presName="compNode" presStyleCnt="0"/>
      <dgm:spPr/>
    </dgm:pt>
    <dgm:pt modelId="{52AB0B9F-B226-4350-9B8A-85AC8D257A88}" type="pres">
      <dgm:prSet presAssocID="{794619A7-361B-49BA-B5B0-273CBD8DEA3E}" presName="iconBgRect" presStyleLbl="bgShp" presStyleIdx="3" presStyleCnt="6"/>
      <dgm:spPr/>
    </dgm:pt>
    <dgm:pt modelId="{B7F8C357-3DAF-4CD7-BD0C-ACA48673DE29}" type="pres">
      <dgm:prSet presAssocID="{794619A7-361B-49BA-B5B0-273CBD8DE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rrou"/>
        </a:ext>
      </dgm:extLst>
    </dgm:pt>
    <dgm:pt modelId="{3A0558DF-6BEE-4762-AD6F-2A8543BED423}" type="pres">
      <dgm:prSet presAssocID="{794619A7-361B-49BA-B5B0-273CBD8DEA3E}" presName="spaceRect" presStyleCnt="0"/>
      <dgm:spPr/>
    </dgm:pt>
    <dgm:pt modelId="{16F21E9F-63CB-4FAA-A056-4769E08AD52B}" type="pres">
      <dgm:prSet presAssocID="{794619A7-361B-49BA-B5B0-273CBD8DEA3E}" presName="textRect" presStyleLbl="revTx" presStyleIdx="3" presStyleCnt="6">
        <dgm:presLayoutVars>
          <dgm:chMax val="1"/>
          <dgm:chPref val="1"/>
        </dgm:presLayoutVars>
      </dgm:prSet>
      <dgm:spPr/>
    </dgm:pt>
    <dgm:pt modelId="{DF0D1ABF-2965-4864-93C2-0158D685F22B}" type="pres">
      <dgm:prSet presAssocID="{520470F3-B923-4744-B01E-B6D78C5F944E}" presName="sibTrans" presStyleLbl="sibTrans2D1" presStyleIdx="0" presStyleCnt="0"/>
      <dgm:spPr/>
    </dgm:pt>
    <dgm:pt modelId="{DAEDF96C-1170-4DE0-9ECB-5528D3B70430}" type="pres">
      <dgm:prSet presAssocID="{B3C2CDEE-30F0-4CF4-A126-B94CADA92ACD}" presName="compNode" presStyleCnt="0"/>
      <dgm:spPr/>
    </dgm:pt>
    <dgm:pt modelId="{9602FFA3-535D-4594-863B-6F27BB2F2600}" type="pres">
      <dgm:prSet presAssocID="{B3C2CDEE-30F0-4CF4-A126-B94CADA92ACD}" presName="iconBgRect" presStyleLbl="bgShp" presStyleIdx="4" presStyleCnt="6"/>
      <dgm:spPr/>
    </dgm:pt>
    <dgm:pt modelId="{1AC7E001-5E9A-4045-AA15-11F04553E694}" type="pres">
      <dgm:prSet presAssocID="{B3C2CDEE-30F0-4CF4-A126-B94CADA92AC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irtual RealityHeadset"/>
        </a:ext>
      </dgm:extLst>
    </dgm:pt>
    <dgm:pt modelId="{AA778F89-D55C-4F55-BDAC-E3218331E73D}" type="pres">
      <dgm:prSet presAssocID="{B3C2CDEE-30F0-4CF4-A126-B94CADA92ACD}" presName="spaceRect" presStyleCnt="0"/>
      <dgm:spPr/>
    </dgm:pt>
    <dgm:pt modelId="{AD288BF9-A106-48EA-A4D4-586059F85A4E}" type="pres">
      <dgm:prSet presAssocID="{B3C2CDEE-30F0-4CF4-A126-B94CADA92ACD}" presName="textRect" presStyleLbl="revTx" presStyleIdx="4" presStyleCnt="6">
        <dgm:presLayoutVars>
          <dgm:chMax val="1"/>
          <dgm:chPref val="1"/>
        </dgm:presLayoutVars>
      </dgm:prSet>
      <dgm:spPr/>
    </dgm:pt>
    <dgm:pt modelId="{604FA298-8159-4BB7-B706-A5470779C13D}" type="pres">
      <dgm:prSet presAssocID="{1A3E7F40-19AE-419E-A703-DB151113A61A}" presName="sibTrans" presStyleLbl="sibTrans2D1" presStyleIdx="0" presStyleCnt="0"/>
      <dgm:spPr/>
    </dgm:pt>
    <dgm:pt modelId="{E64BA09B-2A3E-43BE-A294-331BBDEB91F9}" type="pres">
      <dgm:prSet presAssocID="{93DA1762-669B-4DFC-8234-442AB5E26ED9}" presName="compNode" presStyleCnt="0"/>
      <dgm:spPr/>
    </dgm:pt>
    <dgm:pt modelId="{268DDBF7-6D7F-4DC6-8E30-5B0899C2E704}" type="pres">
      <dgm:prSet presAssocID="{93DA1762-669B-4DFC-8234-442AB5E26ED9}" presName="iconBgRect" presStyleLbl="bgShp" presStyleIdx="5" presStyleCnt="6"/>
      <dgm:spPr/>
    </dgm:pt>
    <dgm:pt modelId="{0552F1D7-6F85-4D43-AEEB-49AA5E7DBDD8}" type="pres">
      <dgm:prSet presAssocID="{93DA1762-669B-4DFC-8234-442AB5E26ED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16177D6D-0712-4B32-B797-8A0E12D14479}" type="pres">
      <dgm:prSet presAssocID="{93DA1762-669B-4DFC-8234-442AB5E26ED9}" presName="spaceRect" presStyleCnt="0"/>
      <dgm:spPr/>
    </dgm:pt>
    <dgm:pt modelId="{F3FDEE5F-89C6-4FFF-A44F-F43B4E13EEBB}" type="pres">
      <dgm:prSet presAssocID="{93DA1762-669B-4DFC-8234-442AB5E26ED9}" presName="textRect" presStyleLbl="revTx" presStyleIdx="5" presStyleCnt="6">
        <dgm:presLayoutVars>
          <dgm:chMax val="1"/>
          <dgm:chPref val="1"/>
        </dgm:presLayoutVars>
      </dgm:prSet>
      <dgm:spPr/>
    </dgm:pt>
  </dgm:ptLst>
  <dgm:cxnLst>
    <dgm:cxn modelId="{F63BCB06-4E69-41EA-BBBF-BE88619FBAA1}" srcId="{3417AC19-0E2E-4B0B-9C82-D117BEDC2B5F}" destId="{93DA1762-669B-4DFC-8234-442AB5E26ED9}" srcOrd="5" destOrd="0" parTransId="{7C9E51DA-F3F1-49F7-B0E6-C223E70EB547}" sibTransId="{BEDCC579-7B21-46D3-8B02-09B08E560460}"/>
    <dgm:cxn modelId="{65ACEB0C-036C-405B-BD86-51416C390D3E}" type="presOf" srcId="{BA254C86-7A7B-43FD-88BD-46F54FC3531B}" destId="{AFC60EAE-D252-4744-AAC7-30372ADA490C}" srcOrd="0" destOrd="0" presId="urn:microsoft.com/office/officeart/2018/2/layout/IconCircleList"/>
    <dgm:cxn modelId="{027F9523-CC36-4001-BCB9-22B8029C0734}" srcId="{3417AC19-0E2E-4B0B-9C82-D117BEDC2B5F}" destId="{BA254C86-7A7B-43FD-88BD-46F54FC3531B}" srcOrd="2" destOrd="0" parTransId="{136D4E6E-1A7E-42A5-BCC9-4471F9486BE0}" sibTransId="{F22478AE-158A-46AD-98D7-78870D522552}"/>
    <dgm:cxn modelId="{0678D231-A50C-4017-9418-795CF6D50B96}" type="presOf" srcId="{1A3E7F40-19AE-419E-A703-DB151113A61A}" destId="{604FA298-8159-4BB7-B706-A5470779C13D}" srcOrd="0" destOrd="0" presId="urn:microsoft.com/office/officeart/2018/2/layout/IconCircleList"/>
    <dgm:cxn modelId="{B2BFF03A-D0AB-4BF8-B8D3-9DB24E487628}" type="presOf" srcId="{3417AC19-0E2E-4B0B-9C82-D117BEDC2B5F}" destId="{8519383C-6E9F-4642-A2C8-FF10B52625B4}" srcOrd="0" destOrd="0" presId="urn:microsoft.com/office/officeart/2018/2/layout/IconCircleList"/>
    <dgm:cxn modelId="{B2133762-FAFC-4D56-9AAF-9F9016969932}" type="presOf" srcId="{B3C2CDEE-30F0-4CF4-A126-B94CADA92ACD}" destId="{AD288BF9-A106-48EA-A4D4-586059F85A4E}" srcOrd="0" destOrd="0" presId="urn:microsoft.com/office/officeart/2018/2/layout/IconCircleList"/>
    <dgm:cxn modelId="{21D21547-495A-45F5-A576-705B0DEECEDD}" type="presOf" srcId="{520470F3-B923-4744-B01E-B6D78C5F944E}" destId="{DF0D1ABF-2965-4864-93C2-0158D685F22B}" srcOrd="0" destOrd="0" presId="urn:microsoft.com/office/officeart/2018/2/layout/IconCircleList"/>
    <dgm:cxn modelId="{F02D1C47-D21E-48E1-86F5-AFF97A4F18D9}" type="presOf" srcId="{6D2CC274-A8DF-4B0A-A69C-F2CD947B711C}" destId="{B9CD7F1B-7F2D-4B03-A5A7-4E9C38A0A0C3}" srcOrd="0" destOrd="0" presId="urn:microsoft.com/office/officeart/2018/2/layout/IconCircleList"/>
    <dgm:cxn modelId="{0DEB6D6B-A7EA-4F9A-AF9D-C629D67F826F}" type="presOf" srcId="{794619A7-361B-49BA-B5B0-273CBD8DEA3E}" destId="{16F21E9F-63CB-4FAA-A056-4769E08AD52B}" srcOrd="0" destOrd="0" presId="urn:microsoft.com/office/officeart/2018/2/layout/IconCircleList"/>
    <dgm:cxn modelId="{52C57B70-B8A6-45E5-A19C-E182DE3AC125}" srcId="{3417AC19-0E2E-4B0B-9C82-D117BEDC2B5F}" destId="{6D2CC274-A8DF-4B0A-A69C-F2CD947B711C}" srcOrd="0" destOrd="0" parTransId="{96C0EC79-6BD6-4A66-B73E-A3A0C3926E3C}" sibTransId="{E9B018F4-B66C-4EA3-99F8-22801BE738C5}"/>
    <dgm:cxn modelId="{6F2CA074-5C6D-4539-AA2C-F1CD3A8C09DF}" type="presOf" srcId="{62FC9F9D-641B-48AF-B503-C154DE5ED3D5}" destId="{6B83DC39-1F96-4420-BEC7-8E2DE01F0CB8}" srcOrd="0" destOrd="0" presId="urn:microsoft.com/office/officeart/2018/2/layout/IconCircleList"/>
    <dgm:cxn modelId="{A80EB47B-E6FB-4A5E-A904-62BB09192E32}" srcId="{3417AC19-0E2E-4B0B-9C82-D117BEDC2B5F}" destId="{794619A7-361B-49BA-B5B0-273CBD8DEA3E}" srcOrd="3" destOrd="0" parTransId="{04BC72D0-41EB-450E-B6EC-355D6CEA59A2}" sibTransId="{520470F3-B923-4744-B01E-B6D78C5F944E}"/>
    <dgm:cxn modelId="{CEA60885-22E9-4B56-B839-27A5B1C48D5A}" srcId="{3417AC19-0E2E-4B0B-9C82-D117BEDC2B5F}" destId="{62FC9F9D-641B-48AF-B503-C154DE5ED3D5}" srcOrd="1" destOrd="0" parTransId="{D201ACE5-E594-4192-82C3-60C50AFCE90F}" sibTransId="{7FAECA26-3935-44B9-A2E3-89C0977547D0}"/>
    <dgm:cxn modelId="{329DE896-DEB4-4197-B553-8C3D6BE95AFA}" type="presOf" srcId="{E9B018F4-B66C-4EA3-99F8-22801BE738C5}" destId="{B13C1082-062B-4F6F-8C28-81523EC6DF16}" srcOrd="0" destOrd="0" presId="urn:microsoft.com/office/officeart/2018/2/layout/IconCircleList"/>
    <dgm:cxn modelId="{6BE16298-B2EF-47E2-9C88-859018886C51}" type="presOf" srcId="{F22478AE-158A-46AD-98D7-78870D522552}" destId="{D2EC3F7F-1BE0-4941-82AA-4A6B5F74D082}" srcOrd="0" destOrd="0" presId="urn:microsoft.com/office/officeart/2018/2/layout/IconCircleList"/>
    <dgm:cxn modelId="{CC39259B-753B-43C1-A5A4-35A205F08F7E}" srcId="{3417AC19-0E2E-4B0B-9C82-D117BEDC2B5F}" destId="{B3C2CDEE-30F0-4CF4-A126-B94CADA92ACD}" srcOrd="4" destOrd="0" parTransId="{F64B48C4-2202-497B-B124-87DC4625BA4A}" sibTransId="{1A3E7F40-19AE-419E-A703-DB151113A61A}"/>
    <dgm:cxn modelId="{101846C3-5197-4E73-B940-415326C7E6BF}" type="presOf" srcId="{7FAECA26-3935-44B9-A2E3-89C0977547D0}" destId="{A1AB3EB7-CA90-4772-AA80-F05C0DAD3294}" srcOrd="0" destOrd="0" presId="urn:microsoft.com/office/officeart/2018/2/layout/IconCircleList"/>
    <dgm:cxn modelId="{79CE1EC7-E9A7-43B5-93C7-36E8266B3FC8}" type="presOf" srcId="{93DA1762-669B-4DFC-8234-442AB5E26ED9}" destId="{F3FDEE5F-89C6-4FFF-A44F-F43B4E13EEBB}" srcOrd="0" destOrd="0" presId="urn:microsoft.com/office/officeart/2018/2/layout/IconCircleList"/>
    <dgm:cxn modelId="{D61B35B5-A020-4CBA-93FE-B4A0B7CE76A0}" type="presParOf" srcId="{8519383C-6E9F-4642-A2C8-FF10B52625B4}" destId="{CE8628C1-7C3B-427E-B403-8155DA43EE12}" srcOrd="0" destOrd="0" presId="urn:microsoft.com/office/officeart/2018/2/layout/IconCircleList"/>
    <dgm:cxn modelId="{FACB290B-5363-4138-B023-17BDB94F4510}" type="presParOf" srcId="{CE8628C1-7C3B-427E-B403-8155DA43EE12}" destId="{F8FF5305-50C3-46B4-B4E8-4C66C90F2EDB}" srcOrd="0" destOrd="0" presId="urn:microsoft.com/office/officeart/2018/2/layout/IconCircleList"/>
    <dgm:cxn modelId="{D22E6345-897A-4502-B5D8-777022476241}" type="presParOf" srcId="{F8FF5305-50C3-46B4-B4E8-4C66C90F2EDB}" destId="{ACE16371-CA8F-459A-B111-4E8134459F20}" srcOrd="0" destOrd="0" presId="urn:microsoft.com/office/officeart/2018/2/layout/IconCircleList"/>
    <dgm:cxn modelId="{AC0158D3-94A1-492A-8FA6-535C1F6536B1}" type="presParOf" srcId="{F8FF5305-50C3-46B4-B4E8-4C66C90F2EDB}" destId="{6B5ACCCA-3371-4C68-99F0-C721CA0F0DF5}" srcOrd="1" destOrd="0" presId="urn:microsoft.com/office/officeart/2018/2/layout/IconCircleList"/>
    <dgm:cxn modelId="{977D2156-DD62-4910-BE00-624E15560600}" type="presParOf" srcId="{F8FF5305-50C3-46B4-B4E8-4C66C90F2EDB}" destId="{C4258376-DD03-4E58-8AF9-1BED8D8E027B}" srcOrd="2" destOrd="0" presId="urn:microsoft.com/office/officeart/2018/2/layout/IconCircleList"/>
    <dgm:cxn modelId="{D240BC38-150F-4476-9F5B-6FF8139C5F93}" type="presParOf" srcId="{F8FF5305-50C3-46B4-B4E8-4C66C90F2EDB}" destId="{B9CD7F1B-7F2D-4B03-A5A7-4E9C38A0A0C3}" srcOrd="3" destOrd="0" presId="urn:microsoft.com/office/officeart/2018/2/layout/IconCircleList"/>
    <dgm:cxn modelId="{FAFD4A8B-ED80-434A-B373-895A70E513DE}" type="presParOf" srcId="{CE8628C1-7C3B-427E-B403-8155DA43EE12}" destId="{B13C1082-062B-4F6F-8C28-81523EC6DF16}" srcOrd="1" destOrd="0" presId="urn:microsoft.com/office/officeart/2018/2/layout/IconCircleList"/>
    <dgm:cxn modelId="{BF231D48-996B-4928-8C52-B85DA530B674}" type="presParOf" srcId="{CE8628C1-7C3B-427E-B403-8155DA43EE12}" destId="{8EF9266A-94B4-456E-BCC6-590E1A0DF5E3}" srcOrd="2" destOrd="0" presId="urn:microsoft.com/office/officeart/2018/2/layout/IconCircleList"/>
    <dgm:cxn modelId="{5827F981-6924-4852-9FA3-00C72A788DDF}" type="presParOf" srcId="{8EF9266A-94B4-456E-BCC6-590E1A0DF5E3}" destId="{18569F7C-E751-4D81-8BAB-30DC71F8D0C2}" srcOrd="0" destOrd="0" presId="urn:microsoft.com/office/officeart/2018/2/layout/IconCircleList"/>
    <dgm:cxn modelId="{7B6751F5-0E99-43E2-8106-E3485F77137D}" type="presParOf" srcId="{8EF9266A-94B4-456E-BCC6-590E1A0DF5E3}" destId="{D768F877-8503-4D8B-A21E-B5E8A0A89599}" srcOrd="1" destOrd="0" presId="urn:microsoft.com/office/officeart/2018/2/layout/IconCircleList"/>
    <dgm:cxn modelId="{9DCF8614-E586-45E8-8C07-B7EC469E96BC}" type="presParOf" srcId="{8EF9266A-94B4-456E-BCC6-590E1A0DF5E3}" destId="{D2410F48-ABF7-48A2-8DCA-CC7016EF101B}" srcOrd="2" destOrd="0" presId="urn:microsoft.com/office/officeart/2018/2/layout/IconCircleList"/>
    <dgm:cxn modelId="{29666863-8025-4DE3-843E-00A6B6503343}" type="presParOf" srcId="{8EF9266A-94B4-456E-BCC6-590E1A0DF5E3}" destId="{6B83DC39-1F96-4420-BEC7-8E2DE01F0CB8}" srcOrd="3" destOrd="0" presId="urn:microsoft.com/office/officeart/2018/2/layout/IconCircleList"/>
    <dgm:cxn modelId="{EC029D6D-F1C9-40A1-AA77-064F2897E1E0}" type="presParOf" srcId="{CE8628C1-7C3B-427E-B403-8155DA43EE12}" destId="{A1AB3EB7-CA90-4772-AA80-F05C0DAD3294}" srcOrd="3" destOrd="0" presId="urn:microsoft.com/office/officeart/2018/2/layout/IconCircleList"/>
    <dgm:cxn modelId="{1B7E90A0-F8D3-4E64-9910-2FAD94D7F6C6}" type="presParOf" srcId="{CE8628C1-7C3B-427E-B403-8155DA43EE12}" destId="{FC98629B-E892-4C08-8CA6-B05B8F285232}" srcOrd="4" destOrd="0" presId="urn:microsoft.com/office/officeart/2018/2/layout/IconCircleList"/>
    <dgm:cxn modelId="{0B9EF906-42A9-442D-939B-3AF5E07149FB}" type="presParOf" srcId="{FC98629B-E892-4C08-8CA6-B05B8F285232}" destId="{CC4CAC7B-D786-4F51-AA92-3D3E66F34674}" srcOrd="0" destOrd="0" presId="urn:microsoft.com/office/officeart/2018/2/layout/IconCircleList"/>
    <dgm:cxn modelId="{918787EB-B51E-45DE-85E9-B996AC074649}" type="presParOf" srcId="{FC98629B-E892-4C08-8CA6-B05B8F285232}" destId="{4A2C5C86-5A29-411C-9C45-85583EEBCAC8}" srcOrd="1" destOrd="0" presId="urn:microsoft.com/office/officeart/2018/2/layout/IconCircleList"/>
    <dgm:cxn modelId="{05BF790E-7BD6-42EC-A05F-FB4B5BA6F34A}" type="presParOf" srcId="{FC98629B-E892-4C08-8CA6-B05B8F285232}" destId="{2B7988AB-7F74-46C3-84D9-EC1F66A9559B}" srcOrd="2" destOrd="0" presId="urn:microsoft.com/office/officeart/2018/2/layout/IconCircleList"/>
    <dgm:cxn modelId="{4409B485-4E65-4AEC-9A98-6E4FF0C024D4}" type="presParOf" srcId="{FC98629B-E892-4C08-8CA6-B05B8F285232}" destId="{AFC60EAE-D252-4744-AAC7-30372ADA490C}" srcOrd="3" destOrd="0" presId="urn:microsoft.com/office/officeart/2018/2/layout/IconCircleList"/>
    <dgm:cxn modelId="{C3DC44D8-4963-4567-9961-3845CC657FB0}" type="presParOf" srcId="{CE8628C1-7C3B-427E-B403-8155DA43EE12}" destId="{D2EC3F7F-1BE0-4941-82AA-4A6B5F74D082}" srcOrd="5" destOrd="0" presId="urn:microsoft.com/office/officeart/2018/2/layout/IconCircleList"/>
    <dgm:cxn modelId="{CEBEDC97-A2C8-457F-9BF4-4CA7F8E7AED4}" type="presParOf" srcId="{CE8628C1-7C3B-427E-B403-8155DA43EE12}" destId="{4553E5C2-A395-43BA-B400-2BA007BC8952}" srcOrd="6" destOrd="0" presId="urn:microsoft.com/office/officeart/2018/2/layout/IconCircleList"/>
    <dgm:cxn modelId="{27DE2ABE-CCF4-46A5-94E4-AD696C19DB13}" type="presParOf" srcId="{4553E5C2-A395-43BA-B400-2BA007BC8952}" destId="{52AB0B9F-B226-4350-9B8A-85AC8D257A88}" srcOrd="0" destOrd="0" presId="urn:microsoft.com/office/officeart/2018/2/layout/IconCircleList"/>
    <dgm:cxn modelId="{23283A52-E2CA-4686-9D7E-D157993C154B}" type="presParOf" srcId="{4553E5C2-A395-43BA-B400-2BA007BC8952}" destId="{B7F8C357-3DAF-4CD7-BD0C-ACA48673DE29}" srcOrd="1" destOrd="0" presId="urn:microsoft.com/office/officeart/2018/2/layout/IconCircleList"/>
    <dgm:cxn modelId="{3B7C770C-87FB-49D8-B3EB-95E569D17387}" type="presParOf" srcId="{4553E5C2-A395-43BA-B400-2BA007BC8952}" destId="{3A0558DF-6BEE-4762-AD6F-2A8543BED423}" srcOrd="2" destOrd="0" presId="urn:microsoft.com/office/officeart/2018/2/layout/IconCircleList"/>
    <dgm:cxn modelId="{DB341F4E-4F5A-4A41-9377-4837673BA8CA}" type="presParOf" srcId="{4553E5C2-A395-43BA-B400-2BA007BC8952}" destId="{16F21E9F-63CB-4FAA-A056-4769E08AD52B}" srcOrd="3" destOrd="0" presId="urn:microsoft.com/office/officeart/2018/2/layout/IconCircleList"/>
    <dgm:cxn modelId="{FE0E1934-91A5-4472-9211-170D6B7BF2A5}" type="presParOf" srcId="{CE8628C1-7C3B-427E-B403-8155DA43EE12}" destId="{DF0D1ABF-2965-4864-93C2-0158D685F22B}" srcOrd="7" destOrd="0" presId="urn:microsoft.com/office/officeart/2018/2/layout/IconCircleList"/>
    <dgm:cxn modelId="{B079BC08-CA6F-4D6D-BB7C-7EE378B48BBF}" type="presParOf" srcId="{CE8628C1-7C3B-427E-B403-8155DA43EE12}" destId="{DAEDF96C-1170-4DE0-9ECB-5528D3B70430}" srcOrd="8" destOrd="0" presId="urn:microsoft.com/office/officeart/2018/2/layout/IconCircleList"/>
    <dgm:cxn modelId="{777A87A4-479A-4306-B686-7B49CEC58775}" type="presParOf" srcId="{DAEDF96C-1170-4DE0-9ECB-5528D3B70430}" destId="{9602FFA3-535D-4594-863B-6F27BB2F2600}" srcOrd="0" destOrd="0" presId="urn:microsoft.com/office/officeart/2018/2/layout/IconCircleList"/>
    <dgm:cxn modelId="{074DA997-8301-4B12-978D-445CA43723C9}" type="presParOf" srcId="{DAEDF96C-1170-4DE0-9ECB-5528D3B70430}" destId="{1AC7E001-5E9A-4045-AA15-11F04553E694}" srcOrd="1" destOrd="0" presId="urn:microsoft.com/office/officeart/2018/2/layout/IconCircleList"/>
    <dgm:cxn modelId="{5E11530D-D57D-442D-A94D-9D40B9F2F253}" type="presParOf" srcId="{DAEDF96C-1170-4DE0-9ECB-5528D3B70430}" destId="{AA778F89-D55C-4F55-BDAC-E3218331E73D}" srcOrd="2" destOrd="0" presId="urn:microsoft.com/office/officeart/2018/2/layout/IconCircleList"/>
    <dgm:cxn modelId="{01CA89CC-C334-445D-B640-4CE122CEA36B}" type="presParOf" srcId="{DAEDF96C-1170-4DE0-9ECB-5528D3B70430}" destId="{AD288BF9-A106-48EA-A4D4-586059F85A4E}" srcOrd="3" destOrd="0" presId="urn:microsoft.com/office/officeart/2018/2/layout/IconCircleList"/>
    <dgm:cxn modelId="{D86E78DA-1BD0-4665-A6A4-7F63A5B0B6D5}" type="presParOf" srcId="{CE8628C1-7C3B-427E-B403-8155DA43EE12}" destId="{604FA298-8159-4BB7-B706-A5470779C13D}" srcOrd="9" destOrd="0" presId="urn:microsoft.com/office/officeart/2018/2/layout/IconCircleList"/>
    <dgm:cxn modelId="{3545FA0B-D31E-4948-9737-1BF3B2A52AC5}" type="presParOf" srcId="{CE8628C1-7C3B-427E-B403-8155DA43EE12}" destId="{E64BA09B-2A3E-43BE-A294-331BBDEB91F9}" srcOrd="10" destOrd="0" presId="urn:microsoft.com/office/officeart/2018/2/layout/IconCircleList"/>
    <dgm:cxn modelId="{4E423059-C8E2-4ACA-82B6-ACF06CC265FA}" type="presParOf" srcId="{E64BA09B-2A3E-43BE-A294-331BBDEB91F9}" destId="{268DDBF7-6D7F-4DC6-8E30-5B0899C2E704}" srcOrd="0" destOrd="0" presId="urn:microsoft.com/office/officeart/2018/2/layout/IconCircleList"/>
    <dgm:cxn modelId="{BEB2C650-480A-4FB8-87CE-B8BF1AAA087F}" type="presParOf" srcId="{E64BA09B-2A3E-43BE-A294-331BBDEB91F9}" destId="{0552F1D7-6F85-4D43-AEEB-49AA5E7DBDD8}" srcOrd="1" destOrd="0" presId="urn:microsoft.com/office/officeart/2018/2/layout/IconCircleList"/>
    <dgm:cxn modelId="{F145C3D2-E15F-440C-A409-831891D8C7E0}" type="presParOf" srcId="{E64BA09B-2A3E-43BE-A294-331BBDEB91F9}" destId="{16177D6D-0712-4B32-B797-8A0E12D14479}" srcOrd="2" destOrd="0" presId="urn:microsoft.com/office/officeart/2018/2/layout/IconCircleList"/>
    <dgm:cxn modelId="{00273655-BBBE-406F-948B-F2D2B571DA3D}" type="presParOf" srcId="{E64BA09B-2A3E-43BE-A294-331BBDEB91F9}" destId="{F3FDEE5F-89C6-4FFF-A44F-F43B4E13EE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37ADD8-D5A5-42F7-8DD1-332813604242}"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D7E6FF1D-A9C6-4C07-B7CF-E813CED20482}">
      <dgm:prSet custT="1"/>
      <dgm:spPr/>
      <dgm:t>
        <a:bodyPr/>
        <a:lstStyle/>
        <a:p>
          <a:pPr>
            <a:lnSpc>
              <a:spcPct val="100000"/>
            </a:lnSpc>
          </a:pPr>
          <a:r>
            <a:rPr lang="en-US" sz="2000" b="1" dirty="0"/>
            <a:t>Financial Crime: </a:t>
          </a:r>
        </a:p>
        <a:p>
          <a:pPr>
            <a:lnSpc>
              <a:spcPct val="100000"/>
            </a:lnSpc>
          </a:pPr>
          <a:r>
            <a:rPr lang="en-US" sz="1200" dirty="0"/>
            <a:t>Investigate how cryptocurrencies and blockchain are used for money laundering, illegal transactions, and funding illicit activities. Analyze different techniques and tools employed by criminals. </a:t>
          </a:r>
        </a:p>
      </dgm:t>
    </dgm:pt>
    <dgm:pt modelId="{C3CC0124-FB58-435C-880F-BB044AE5CCDD}" type="parTrans" cxnId="{A075DF75-C52D-406F-AA73-5BCA4717FDE8}">
      <dgm:prSet/>
      <dgm:spPr/>
      <dgm:t>
        <a:bodyPr/>
        <a:lstStyle/>
        <a:p>
          <a:endParaRPr lang="en-US"/>
        </a:p>
      </dgm:t>
    </dgm:pt>
    <dgm:pt modelId="{38E46D4C-7EDF-4B16-965F-3F5B23D6A7F0}" type="sibTrans" cxnId="{A075DF75-C52D-406F-AA73-5BCA4717FDE8}">
      <dgm:prSet/>
      <dgm:spPr/>
      <dgm:t>
        <a:bodyPr/>
        <a:lstStyle/>
        <a:p>
          <a:pPr>
            <a:lnSpc>
              <a:spcPct val="100000"/>
            </a:lnSpc>
          </a:pPr>
          <a:endParaRPr lang="en-US"/>
        </a:p>
      </dgm:t>
    </dgm:pt>
    <dgm:pt modelId="{05625059-49EF-4904-B2F1-D60CBE4E85AC}">
      <dgm:prSet custT="1"/>
      <dgm:spPr/>
      <dgm:t>
        <a:bodyPr/>
        <a:lstStyle/>
        <a:p>
          <a:pPr>
            <a:lnSpc>
              <a:spcPct val="100000"/>
            </a:lnSpc>
          </a:pPr>
          <a:r>
            <a:rPr lang="en-US" sz="2000" b="1" dirty="0"/>
            <a:t>Technical Vulnerabilities</a:t>
          </a:r>
        </a:p>
        <a:p>
          <a:pPr>
            <a:lnSpc>
              <a:spcPct val="100000"/>
            </a:lnSpc>
          </a:pPr>
          <a:r>
            <a:rPr lang="en-US" sz="1200" dirty="0"/>
            <a:t>Deep dive into specific vulnerabilities like 51% attacks, phishing scams, and smart contract bugs. Explain how they can be exploited and potential mitigation strategies. </a:t>
          </a:r>
        </a:p>
      </dgm:t>
    </dgm:pt>
    <dgm:pt modelId="{85701CE6-3F30-4D2A-B420-B6F9FB53696E}" type="parTrans" cxnId="{05DE9AFD-CE04-45BA-95E8-075AC1CA6561}">
      <dgm:prSet/>
      <dgm:spPr/>
      <dgm:t>
        <a:bodyPr/>
        <a:lstStyle/>
        <a:p>
          <a:endParaRPr lang="en-US"/>
        </a:p>
      </dgm:t>
    </dgm:pt>
    <dgm:pt modelId="{E706E8DE-D068-46F1-A36B-B46C33CD6948}" type="sibTrans" cxnId="{05DE9AFD-CE04-45BA-95E8-075AC1CA6561}">
      <dgm:prSet/>
      <dgm:spPr/>
      <dgm:t>
        <a:bodyPr/>
        <a:lstStyle/>
        <a:p>
          <a:pPr>
            <a:lnSpc>
              <a:spcPct val="100000"/>
            </a:lnSpc>
          </a:pPr>
          <a:endParaRPr lang="en-US"/>
        </a:p>
      </dgm:t>
    </dgm:pt>
    <dgm:pt modelId="{22C29FB7-3AB7-4CC8-AA2F-ECCE6D20CFD3}">
      <dgm:prSet custT="1"/>
      <dgm:spPr/>
      <dgm:t>
        <a:bodyPr/>
        <a:lstStyle/>
        <a:p>
          <a:pPr>
            <a:lnSpc>
              <a:spcPct val="100000"/>
            </a:lnSpc>
          </a:pPr>
          <a:r>
            <a:rPr lang="en-US" sz="2000" b="1" dirty="0"/>
            <a:t>Data Privacy Concerns: </a:t>
          </a:r>
        </a:p>
        <a:p>
          <a:pPr>
            <a:lnSpc>
              <a:spcPct val="100000"/>
            </a:lnSpc>
          </a:pPr>
          <a:r>
            <a:rPr lang="en-US" sz="1100" dirty="0"/>
            <a:t>Discuss the implications of storing personal data on a public ledger, including risks of identity theft, data manipulation, and lack of control. Analyze potential solutions for privacy-preserving blockchain applications. </a:t>
          </a:r>
        </a:p>
      </dgm:t>
    </dgm:pt>
    <dgm:pt modelId="{7FF32290-26B7-4B99-A9B8-FBB766586F38}" type="parTrans" cxnId="{D6F093CF-680B-46BE-AC1B-46ACBDEF9A0F}">
      <dgm:prSet/>
      <dgm:spPr/>
      <dgm:t>
        <a:bodyPr/>
        <a:lstStyle/>
        <a:p>
          <a:endParaRPr lang="en-US"/>
        </a:p>
      </dgm:t>
    </dgm:pt>
    <dgm:pt modelId="{ED65353B-3D80-4514-A550-0D7F7454ECAE}" type="sibTrans" cxnId="{D6F093CF-680B-46BE-AC1B-46ACBDEF9A0F}">
      <dgm:prSet/>
      <dgm:spPr/>
      <dgm:t>
        <a:bodyPr/>
        <a:lstStyle/>
        <a:p>
          <a:pPr>
            <a:lnSpc>
              <a:spcPct val="100000"/>
            </a:lnSpc>
          </a:pPr>
          <a:endParaRPr lang="en-US"/>
        </a:p>
      </dgm:t>
    </dgm:pt>
    <dgm:pt modelId="{4D9F7F8E-EC05-4C57-AF4C-1460D54641F9}">
      <dgm:prSet custT="1"/>
      <dgm:spPr/>
      <dgm:t>
        <a:bodyPr/>
        <a:lstStyle/>
        <a:p>
          <a:pPr>
            <a:lnSpc>
              <a:spcPct val="100000"/>
            </a:lnSpc>
          </a:pPr>
          <a:r>
            <a:rPr lang="en-US" sz="2000" b="1" dirty="0"/>
            <a:t>Environmental Impact: </a:t>
          </a:r>
        </a:p>
        <a:p>
          <a:pPr>
            <a:lnSpc>
              <a:spcPct val="100000"/>
            </a:lnSpc>
          </a:pPr>
          <a:r>
            <a:rPr lang="en-US" sz="1100" dirty="0"/>
            <a:t>Analyze the energy consumption of proof-of-work blockchains and potential solutions for more sustainable implementations. Explore alternative consensus mechanisms like proof-of-stake</a:t>
          </a:r>
        </a:p>
      </dgm:t>
    </dgm:pt>
    <dgm:pt modelId="{13FE955D-172D-4D36-921C-977F6A3A7F03}" type="parTrans" cxnId="{F11D60EA-1C28-45AC-BAB2-B04AADC365A4}">
      <dgm:prSet/>
      <dgm:spPr/>
      <dgm:t>
        <a:bodyPr/>
        <a:lstStyle/>
        <a:p>
          <a:endParaRPr lang="en-US"/>
        </a:p>
      </dgm:t>
    </dgm:pt>
    <dgm:pt modelId="{6273E3FE-8AF2-4683-B2F3-23C7048CCAF2}" type="sibTrans" cxnId="{F11D60EA-1C28-45AC-BAB2-B04AADC365A4}">
      <dgm:prSet/>
      <dgm:spPr/>
      <dgm:t>
        <a:bodyPr/>
        <a:lstStyle/>
        <a:p>
          <a:endParaRPr lang="en-US"/>
        </a:p>
      </dgm:t>
    </dgm:pt>
    <dgm:pt modelId="{A46C6505-187C-48DE-8675-C5DFF6CA6ABE}" type="pres">
      <dgm:prSet presAssocID="{E137ADD8-D5A5-42F7-8DD1-332813604242}" presName="root" presStyleCnt="0">
        <dgm:presLayoutVars>
          <dgm:dir/>
          <dgm:resizeHandles val="exact"/>
        </dgm:presLayoutVars>
      </dgm:prSet>
      <dgm:spPr/>
    </dgm:pt>
    <dgm:pt modelId="{D3A10FA4-55F1-4353-9522-226CF741781C}" type="pres">
      <dgm:prSet presAssocID="{E137ADD8-D5A5-42F7-8DD1-332813604242}" presName="container" presStyleCnt="0">
        <dgm:presLayoutVars>
          <dgm:dir/>
          <dgm:resizeHandles val="exact"/>
        </dgm:presLayoutVars>
      </dgm:prSet>
      <dgm:spPr/>
    </dgm:pt>
    <dgm:pt modelId="{FE41F76A-09A0-43A7-9030-3C87675D0661}" type="pres">
      <dgm:prSet presAssocID="{D7E6FF1D-A9C6-4C07-B7CF-E813CED20482}" presName="compNode" presStyleCnt="0"/>
      <dgm:spPr/>
    </dgm:pt>
    <dgm:pt modelId="{980184CF-CC00-4E0F-AB31-F47F598CE126}" type="pres">
      <dgm:prSet presAssocID="{D7E6FF1D-A9C6-4C07-B7CF-E813CED20482}" presName="iconBgRect" presStyleLbl="bgShp" presStyleIdx="0" presStyleCnt="4"/>
      <dgm:spPr/>
    </dgm:pt>
    <dgm:pt modelId="{358B94C8-6E60-4BB4-9EB0-642B3762251D}" type="pres">
      <dgm:prSet presAssocID="{D7E6FF1D-A9C6-4C07-B7CF-E813CED204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leur"/>
        </a:ext>
      </dgm:extLst>
    </dgm:pt>
    <dgm:pt modelId="{7F90AF86-C641-4CBB-867B-43116D42DDB8}" type="pres">
      <dgm:prSet presAssocID="{D7E6FF1D-A9C6-4C07-B7CF-E813CED20482}" presName="spaceRect" presStyleCnt="0"/>
      <dgm:spPr/>
    </dgm:pt>
    <dgm:pt modelId="{D74C698B-C004-42F3-86D6-9C76115F5B59}" type="pres">
      <dgm:prSet presAssocID="{D7E6FF1D-A9C6-4C07-B7CF-E813CED20482}" presName="textRect" presStyleLbl="revTx" presStyleIdx="0" presStyleCnt="4" custScaleX="115321" custScaleY="142767">
        <dgm:presLayoutVars>
          <dgm:chMax val="1"/>
          <dgm:chPref val="1"/>
        </dgm:presLayoutVars>
      </dgm:prSet>
      <dgm:spPr/>
    </dgm:pt>
    <dgm:pt modelId="{02D16BEC-A96F-423F-8F6A-2002D7667095}" type="pres">
      <dgm:prSet presAssocID="{38E46D4C-7EDF-4B16-965F-3F5B23D6A7F0}" presName="sibTrans" presStyleLbl="sibTrans2D1" presStyleIdx="0" presStyleCnt="0"/>
      <dgm:spPr/>
    </dgm:pt>
    <dgm:pt modelId="{F677B258-E5FA-46B4-80F4-F5C223A1A998}" type="pres">
      <dgm:prSet presAssocID="{05625059-49EF-4904-B2F1-D60CBE4E85AC}" presName="compNode" presStyleCnt="0"/>
      <dgm:spPr/>
    </dgm:pt>
    <dgm:pt modelId="{C5F9062F-81C2-44D7-94BA-5669E37E4392}" type="pres">
      <dgm:prSet presAssocID="{05625059-49EF-4904-B2F1-D60CBE4E85AC}" presName="iconBgRect" presStyleLbl="bgShp" presStyleIdx="1" presStyleCnt="4"/>
      <dgm:spPr/>
    </dgm:pt>
    <dgm:pt modelId="{284B76AE-6C73-4B2A-AB50-EB2AB16A00F6}" type="pres">
      <dgm:prSet presAssocID="{05625059-49EF-4904-B2F1-D60CBE4E85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éverrouiller"/>
        </a:ext>
      </dgm:extLst>
    </dgm:pt>
    <dgm:pt modelId="{760FC01A-7650-4028-9DD4-03EA6BBEFA15}" type="pres">
      <dgm:prSet presAssocID="{05625059-49EF-4904-B2F1-D60CBE4E85AC}" presName="spaceRect" presStyleCnt="0"/>
      <dgm:spPr/>
    </dgm:pt>
    <dgm:pt modelId="{FB1A9D17-60A8-42DF-96C0-62238A3086B1}" type="pres">
      <dgm:prSet presAssocID="{05625059-49EF-4904-B2F1-D60CBE4E85AC}" presName="textRect" presStyleLbl="revTx" presStyleIdx="1" presStyleCnt="4" custScaleX="121556" custLinFactNeighborX="3481" custLinFactNeighborY="-3717">
        <dgm:presLayoutVars>
          <dgm:chMax val="1"/>
          <dgm:chPref val="1"/>
        </dgm:presLayoutVars>
      </dgm:prSet>
      <dgm:spPr/>
    </dgm:pt>
    <dgm:pt modelId="{B0850BC6-AB17-41E4-A5CA-17C17DE115F0}" type="pres">
      <dgm:prSet presAssocID="{E706E8DE-D068-46F1-A36B-B46C33CD6948}" presName="sibTrans" presStyleLbl="sibTrans2D1" presStyleIdx="0" presStyleCnt="0"/>
      <dgm:spPr/>
    </dgm:pt>
    <dgm:pt modelId="{F797461D-6235-4372-BF3E-F37AC7818C86}" type="pres">
      <dgm:prSet presAssocID="{22C29FB7-3AB7-4CC8-AA2F-ECCE6D20CFD3}" presName="compNode" presStyleCnt="0"/>
      <dgm:spPr/>
    </dgm:pt>
    <dgm:pt modelId="{56EE0AB6-7485-451E-8D1B-589A3E25CD30}" type="pres">
      <dgm:prSet presAssocID="{22C29FB7-3AB7-4CC8-AA2F-ECCE6D20CFD3}" presName="iconBgRect" presStyleLbl="bgShp" presStyleIdx="2" presStyleCnt="4"/>
      <dgm:spPr/>
    </dgm:pt>
    <dgm:pt modelId="{C06081DB-A696-457C-A7A5-7018F892209D}" type="pres">
      <dgm:prSet presAssocID="{22C29FB7-3AB7-4CC8-AA2F-ECCE6D20C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rrou"/>
        </a:ext>
      </dgm:extLst>
    </dgm:pt>
    <dgm:pt modelId="{FA46D8DB-17C6-4A7A-8A62-3896DC36B2D1}" type="pres">
      <dgm:prSet presAssocID="{22C29FB7-3AB7-4CC8-AA2F-ECCE6D20CFD3}" presName="spaceRect" presStyleCnt="0"/>
      <dgm:spPr/>
    </dgm:pt>
    <dgm:pt modelId="{A72D890A-D274-4D25-BF65-764002E8E2E2}" type="pres">
      <dgm:prSet presAssocID="{22C29FB7-3AB7-4CC8-AA2F-ECCE6D20CFD3}" presName="textRect" presStyleLbl="revTx" presStyleIdx="2" presStyleCnt="4" custScaleX="116915" custScaleY="151905" custLinFactNeighborX="-309" custLinFactNeighborY="-3867">
        <dgm:presLayoutVars>
          <dgm:chMax val="1"/>
          <dgm:chPref val="1"/>
        </dgm:presLayoutVars>
      </dgm:prSet>
      <dgm:spPr/>
    </dgm:pt>
    <dgm:pt modelId="{C0C47579-CAA7-417F-BEDB-913AA16135EC}" type="pres">
      <dgm:prSet presAssocID="{ED65353B-3D80-4514-A550-0D7F7454ECAE}" presName="sibTrans" presStyleLbl="sibTrans2D1" presStyleIdx="0" presStyleCnt="0"/>
      <dgm:spPr/>
    </dgm:pt>
    <dgm:pt modelId="{DBE75D08-67B3-4B56-A861-3824AB9CDC13}" type="pres">
      <dgm:prSet presAssocID="{4D9F7F8E-EC05-4C57-AF4C-1460D54641F9}" presName="compNode" presStyleCnt="0"/>
      <dgm:spPr/>
    </dgm:pt>
    <dgm:pt modelId="{D1EE90FF-4CC6-4849-BFC9-BA6F248CDCBF}" type="pres">
      <dgm:prSet presAssocID="{4D9F7F8E-EC05-4C57-AF4C-1460D54641F9}" presName="iconBgRect" presStyleLbl="bgShp" presStyleIdx="3" presStyleCnt="4"/>
      <dgm:spPr/>
    </dgm:pt>
    <dgm:pt modelId="{A3ADF71A-B06C-4344-A478-9EC37D93E47A}" type="pres">
      <dgm:prSet presAssocID="{4D9F7F8E-EC05-4C57-AF4C-1460D54641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ycle Sign"/>
        </a:ext>
      </dgm:extLst>
    </dgm:pt>
    <dgm:pt modelId="{D27B8A60-8C12-4366-A9DF-0AF9C63F662B}" type="pres">
      <dgm:prSet presAssocID="{4D9F7F8E-EC05-4C57-AF4C-1460D54641F9}" presName="spaceRect" presStyleCnt="0"/>
      <dgm:spPr/>
    </dgm:pt>
    <dgm:pt modelId="{573F4C61-4875-4C8A-8F32-4E80E6BD9022}" type="pres">
      <dgm:prSet presAssocID="{4D9F7F8E-EC05-4C57-AF4C-1460D54641F9}" presName="textRect" presStyleLbl="revTx" presStyleIdx="3" presStyleCnt="4" custScaleX="124139" custScaleY="157013" custLinFactNeighborX="11926" custLinFactNeighborY="-13759">
        <dgm:presLayoutVars>
          <dgm:chMax val="1"/>
          <dgm:chPref val="1"/>
        </dgm:presLayoutVars>
      </dgm:prSet>
      <dgm:spPr/>
    </dgm:pt>
  </dgm:ptLst>
  <dgm:cxnLst>
    <dgm:cxn modelId="{247F4004-E199-4BD1-B20E-19BB1F65A364}" type="presOf" srcId="{E137ADD8-D5A5-42F7-8DD1-332813604242}" destId="{A46C6505-187C-48DE-8675-C5DFF6CA6ABE}" srcOrd="0" destOrd="0" presId="urn:microsoft.com/office/officeart/2018/2/layout/IconCircleList"/>
    <dgm:cxn modelId="{B6508509-E832-4D06-A954-A8C369AAB7B2}" type="presOf" srcId="{4D9F7F8E-EC05-4C57-AF4C-1460D54641F9}" destId="{573F4C61-4875-4C8A-8F32-4E80E6BD9022}" srcOrd="0" destOrd="0" presId="urn:microsoft.com/office/officeart/2018/2/layout/IconCircleList"/>
    <dgm:cxn modelId="{1ACA4A25-656C-4876-87C3-5D625BCFEBC0}" type="presOf" srcId="{05625059-49EF-4904-B2F1-D60CBE4E85AC}" destId="{FB1A9D17-60A8-42DF-96C0-62238A3086B1}" srcOrd="0" destOrd="0" presId="urn:microsoft.com/office/officeart/2018/2/layout/IconCircleList"/>
    <dgm:cxn modelId="{57670B5E-DAF5-4B55-8C95-1BC95ABAEB7D}" type="presOf" srcId="{38E46D4C-7EDF-4B16-965F-3F5B23D6A7F0}" destId="{02D16BEC-A96F-423F-8F6A-2002D7667095}" srcOrd="0" destOrd="0" presId="urn:microsoft.com/office/officeart/2018/2/layout/IconCircleList"/>
    <dgm:cxn modelId="{5BC69164-8ACF-40BC-83D6-5A2C4CE82CFC}" type="presOf" srcId="{E706E8DE-D068-46F1-A36B-B46C33CD6948}" destId="{B0850BC6-AB17-41E4-A5CA-17C17DE115F0}" srcOrd="0" destOrd="0" presId="urn:microsoft.com/office/officeart/2018/2/layout/IconCircleList"/>
    <dgm:cxn modelId="{A075DF75-C52D-406F-AA73-5BCA4717FDE8}" srcId="{E137ADD8-D5A5-42F7-8DD1-332813604242}" destId="{D7E6FF1D-A9C6-4C07-B7CF-E813CED20482}" srcOrd="0" destOrd="0" parTransId="{C3CC0124-FB58-435C-880F-BB044AE5CCDD}" sibTransId="{38E46D4C-7EDF-4B16-965F-3F5B23D6A7F0}"/>
    <dgm:cxn modelId="{44DDE156-FB3E-4F55-8D44-70F47D975016}" type="presOf" srcId="{D7E6FF1D-A9C6-4C07-B7CF-E813CED20482}" destId="{D74C698B-C004-42F3-86D6-9C76115F5B59}" srcOrd="0" destOrd="0" presId="urn:microsoft.com/office/officeart/2018/2/layout/IconCircleList"/>
    <dgm:cxn modelId="{A0F55058-8D0D-4724-9CC8-2E5945B51E3A}" type="presOf" srcId="{ED65353B-3D80-4514-A550-0D7F7454ECAE}" destId="{C0C47579-CAA7-417F-BEDB-913AA16135EC}" srcOrd="0" destOrd="0" presId="urn:microsoft.com/office/officeart/2018/2/layout/IconCircleList"/>
    <dgm:cxn modelId="{3D231D5A-4E2B-4076-B005-6462EDD9ADCE}" type="presOf" srcId="{22C29FB7-3AB7-4CC8-AA2F-ECCE6D20CFD3}" destId="{A72D890A-D274-4D25-BF65-764002E8E2E2}" srcOrd="0" destOrd="0" presId="urn:microsoft.com/office/officeart/2018/2/layout/IconCircleList"/>
    <dgm:cxn modelId="{D6F093CF-680B-46BE-AC1B-46ACBDEF9A0F}" srcId="{E137ADD8-D5A5-42F7-8DD1-332813604242}" destId="{22C29FB7-3AB7-4CC8-AA2F-ECCE6D20CFD3}" srcOrd="2" destOrd="0" parTransId="{7FF32290-26B7-4B99-A9B8-FBB766586F38}" sibTransId="{ED65353B-3D80-4514-A550-0D7F7454ECAE}"/>
    <dgm:cxn modelId="{F11D60EA-1C28-45AC-BAB2-B04AADC365A4}" srcId="{E137ADD8-D5A5-42F7-8DD1-332813604242}" destId="{4D9F7F8E-EC05-4C57-AF4C-1460D54641F9}" srcOrd="3" destOrd="0" parTransId="{13FE955D-172D-4D36-921C-977F6A3A7F03}" sibTransId="{6273E3FE-8AF2-4683-B2F3-23C7048CCAF2}"/>
    <dgm:cxn modelId="{05DE9AFD-CE04-45BA-95E8-075AC1CA6561}" srcId="{E137ADD8-D5A5-42F7-8DD1-332813604242}" destId="{05625059-49EF-4904-B2F1-D60CBE4E85AC}" srcOrd="1" destOrd="0" parTransId="{85701CE6-3F30-4D2A-B420-B6F9FB53696E}" sibTransId="{E706E8DE-D068-46F1-A36B-B46C33CD6948}"/>
    <dgm:cxn modelId="{4F66853B-9717-4E44-87FC-304ECB964DE2}" type="presParOf" srcId="{A46C6505-187C-48DE-8675-C5DFF6CA6ABE}" destId="{D3A10FA4-55F1-4353-9522-226CF741781C}" srcOrd="0" destOrd="0" presId="urn:microsoft.com/office/officeart/2018/2/layout/IconCircleList"/>
    <dgm:cxn modelId="{D83CC51B-EB3C-4D4D-87E7-3D0140E790BD}" type="presParOf" srcId="{D3A10FA4-55F1-4353-9522-226CF741781C}" destId="{FE41F76A-09A0-43A7-9030-3C87675D0661}" srcOrd="0" destOrd="0" presId="urn:microsoft.com/office/officeart/2018/2/layout/IconCircleList"/>
    <dgm:cxn modelId="{CB96D55F-6FEE-4694-90C4-AF843D8E7A7D}" type="presParOf" srcId="{FE41F76A-09A0-43A7-9030-3C87675D0661}" destId="{980184CF-CC00-4E0F-AB31-F47F598CE126}" srcOrd="0" destOrd="0" presId="urn:microsoft.com/office/officeart/2018/2/layout/IconCircleList"/>
    <dgm:cxn modelId="{3CF02881-E74B-4302-882E-F3F6C840D110}" type="presParOf" srcId="{FE41F76A-09A0-43A7-9030-3C87675D0661}" destId="{358B94C8-6E60-4BB4-9EB0-642B3762251D}" srcOrd="1" destOrd="0" presId="urn:microsoft.com/office/officeart/2018/2/layout/IconCircleList"/>
    <dgm:cxn modelId="{AC4AFC87-4270-4866-BCE5-D8DCD8873790}" type="presParOf" srcId="{FE41F76A-09A0-43A7-9030-3C87675D0661}" destId="{7F90AF86-C641-4CBB-867B-43116D42DDB8}" srcOrd="2" destOrd="0" presId="urn:microsoft.com/office/officeart/2018/2/layout/IconCircleList"/>
    <dgm:cxn modelId="{DF384240-83E7-4062-882E-00166E1974D8}" type="presParOf" srcId="{FE41F76A-09A0-43A7-9030-3C87675D0661}" destId="{D74C698B-C004-42F3-86D6-9C76115F5B59}" srcOrd="3" destOrd="0" presId="urn:microsoft.com/office/officeart/2018/2/layout/IconCircleList"/>
    <dgm:cxn modelId="{155944DB-9594-4166-8F64-736CA2E66CCF}" type="presParOf" srcId="{D3A10FA4-55F1-4353-9522-226CF741781C}" destId="{02D16BEC-A96F-423F-8F6A-2002D7667095}" srcOrd="1" destOrd="0" presId="urn:microsoft.com/office/officeart/2018/2/layout/IconCircleList"/>
    <dgm:cxn modelId="{95DB000E-E65C-4BCD-B7C3-EB4BF3C07E57}" type="presParOf" srcId="{D3A10FA4-55F1-4353-9522-226CF741781C}" destId="{F677B258-E5FA-46B4-80F4-F5C223A1A998}" srcOrd="2" destOrd="0" presId="urn:microsoft.com/office/officeart/2018/2/layout/IconCircleList"/>
    <dgm:cxn modelId="{90B55D1A-3863-4FDE-A57A-B1066E8CFBCE}" type="presParOf" srcId="{F677B258-E5FA-46B4-80F4-F5C223A1A998}" destId="{C5F9062F-81C2-44D7-94BA-5669E37E4392}" srcOrd="0" destOrd="0" presId="urn:microsoft.com/office/officeart/2018/2/layout/IconCircleList"/>
    <dgm:cxn modelId="{E02BBB54-5F2A-47F2-B258-ECC058373C7F}" type="presParOf" srcId="{F677B258-E5FA-46B4-80F4-F5C223A1A998}" destId="{284B76AE-6C73-4B2A-AB50-EB2AB16A00F6}" srcOrd="1" destOrd="0" presId="urn:microsoft.com/office/officeart/2018/2/layout/IconCircleList"/>
    <dgm:cxn modelId="{02A8D6C2-0654-4DC3-82EF-BDCFF0256B71}" type="presParOf" srcId="{F677B258-E5FA-46B4-80F4-F5C223A1A998}" destId="{760FC01A-7650-4028-9DD4-03EA6BBEFA15}" srcOrd="2" destOrd="0" presId="urn:microsoft.com/office/officeart/2018/2/layout/IconCircleList"/>
    <dgm:cxn modelId="{35E3B9AD-4865-47D2-BE1A-0689B5129535}" type="presParOf" srcId="{F677B258-E5FA-46B4-80F4-F5C223A1A998}" destId="{FB1A9D17-60A8-42DF-96C0-62238A3086B1}" srcOrd="3" destOrd="0" presId="urn:microsoft.com/office/officeart/2018/2/layout/IconCircleList"/>
    <dgm:cxn modelId="{FF1A38FF-1737-4AA2-A250-4DC8078F2CB3}" type="presParOf" srcId="{D3A10FA4-55F1-4353-9522-226CF741781C}" destId="{B0850BC6-AB17-41E4-A5CA-17C17DE115F0}" srcOrd="3" destOrd="0" presId="urn:microsoft.com/office/officeart/2018/2/layout/IconCircleList"/>
    <dgm:cxn modelId="{A0958061-246B-400F-92B0-F63201CABD65}" type="presParOf" srcId="{D3A10FA4-55F1-4353-9522-226CF741781C}" destId="{F797461D-6235-4372-BF3E-F37AC7818C86}" srcOrd="4" destOrd="0" presId="urn:microsoft.com/office/officeart/2018/2/layout/IconCircleList"/>
    <dgm:cxn modelId="{1AE51EF6-F386-49E7-9BC4-19ECC8B83AE0}" type="presParOf" srcId="{F797461D-6235-4372-BF3E-F37AC7818C86}" destId="{56EE0AB6-7485-451E-8D1B-589A3E25CD30}" srcOrd="0" destOrd="0" presId="urn:microsoft.com/office/officeart/2018/2/layout/IconCircleList"/>
    <dgm:cxn modelId="{DF8E3793-D672-42EF-8C38-2A523BF47BBC}" type="presParOf" srcId="{F797461D-6235-4372-BF3E-F37AC7818C86}" destId="{C06081DB-A696-457C-A7A5-7018F892209D}" srcOrd="1" destOrd="0" presId="urn:microsoft.com/office/officeart/2018/2/layout/IconCircleList"/>
    <dgm:cxn modelId="{9958E9D8-3B7A-48DC-B42F-8078E2388C4D}" type="presParOf" srcId="{F797461D-6235-4372-BF3E-F37AC7818C86}" destId="{FA46D8DB-17C6-4A7A-8A62-3896DC36B2D1}" srcOrd="2" destOrd="0" presId="urn:microsoft.com/office/officeart/2018/2/layout/IconCircleList"/>
    <dgm:cxn modelId="{F377B745-321F-4197-B435-7E48098923E6}" type="presParOf" srcId="{F797461D-6235-4372-BF3E-F37AC7818C86}" destId="{A72D890A-D274-4D25-BF65-764002E8E2E2}" srcOrd="3" destOrd="0" presId="urn:microsoft.com/office/officeart/2018/2/layout/IconCircleList"/>
    <dgm:cxn modelId="{FFF7C13C-3234-4FAD-86A5-EDF5F24B7557}" type="presParOf" srcId="{D3A10FA4-55F1-4353-9522-226CF741781C}" destId="{C0C47579-CAA7-417F-BEDB-913AA16135EC}" srcOrd="5" destOrd="0" presId="urn:microsoft.com/office/officeart/2018/2/layout/IconCircleList"/>
    <dgm:cxn modelId="{6BDF8E36-5F3B-4C60-88A3-735366303176}" type="presParOf" srcId="{D3A10FA4-55F1-4353-9522-226CF741781C}" destId="{DBE75D08-67B3-4B56-A861-3824AB9CDC13}" srcOrd="6" destOrd="0" presId="urn:microsoft.com/office/officeart/2018/2/layout/IconCircleList"/>
    <dgm:cxn modelId="{4012273F-9BCB-447B-AAD5-7D533C05375D}" type="presParOf" srcId="{DBE75D08-67B3-4B56-A861-3824AB9CDC13}" destId="{D1EE90FF-4CC6-4849-BFC9-BA6F248CDCBF}" srcOrd="0" destOrd="0" presId="urn:microsoft.com/office/officeart/2018/2/layout/IconCircleList"/>
    <dgm:cxn modelId="{3871D41B-0BA9-4484-AAE5-9124E0EDC1CF}" type="presParOf" srcId="{DBE75D08-67B3-4B56-A861-3824AB9CDC13}" destId="{A3ADF71A-B06C-4344-A478-9EC37D93E47A}" srcOrd="1" destOrd="0" presId="urn:microsoft.com/office/officeart/2018/2/layout/IconCircleList"/>
    <dgm:cxn modelId="{71817E92-AD9C-4997-BB01-9896EA2ABD8E}" type="presParOf" srcId="{DBE75D08-67B3-4B56-A861-3824AB9CDC13}" destId="{D27B8A60-8C12-4366-A9DF-0AF9C63F662B}" srcOrd="2" destOrd="0" presId="urn:microsoft.com/office/officeart/2018/2/layout/IconCircleList"/>
    <dgm:cxn modelId="{CA7703F2-70EC-4941-BBEF-B7C9BD3A3B01}" type="presParOf" srcId="{DBE75D08-67B3-4B56-A861-3824AB9CDC13}" destId="{573F4C61-4875-4C8A-8F32-4E80E6BD90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681F-EA8B-4867-832B-638007FC1A79}">
      <dsp:nvSpPr>
        <dsp:cNvPr id="0" name=""/>
        <dsp:cNvSpPr/>
      </dsp:nvSpPr>
      <dsp:spPr>
        <a:xfrm>
          <a:off x="0" y="72248"/>
          <a:ext cx="3799332" cy="31180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fr-FR" sz="1300" kern="1200" dirty="0" err="1"/>
            <a:t>What</a:t>
          </a:r>
          <a:r>
            <a:rPr lang="fr-FR" sz="1300" kern="1200" dirty="0"/>
            <a:t> </a:t>
          </a:r>
          <a:r>
            <a:rPr lang="fr-FR" sz="1300" kern="1200" dirty="0" err="1"/>
            <a:t>is</a:t>
          </a:r>
          <a:r>
            <a:rPr lang="fr-FR" sz="1300" kern="1200" dirty="0"/>
            <a:t> a blockchain ?</a:t>
          </a:r>
          <a:endParaRPr lang="en-US" sz="1300" kern="1200" dirty="0"/>
        </a:p>
      </dsp:txBody>
      <dsp:txXfrm>
        <a:off x="15221" y="87469"/>
        <a:ext cx="3768890" cy="281363"/>
      </dsp:txXfrm>
    </dsp:sp>
    <dsp:sp modelId="{7BA834F3-0572-44F2-A33B-CE8947103328}">
      <dsp:nvSpPr>
        <dsp:cNvPr id="0" name=""/>
        <dsp:cNvSpPr/>
      </dsp:nvSpPr>
      <dsp:spPr>
        <a:xfrm>
          <a:off x="0" y="421493"/>
          <a:ext cx="3799332" cy="311805"/>
        </a:xfrm>
        <a:prstGeom prst="roundRect">
          <a:avLst/>
        </a:prstGeom>
        <a:solidFill>
          <a:schemeClr val="accent2">
            <a:hueOff val="-242561"/>
            <a:satOff val="-13988"/>
            <a:lumOff val="14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History of blockchain</a:t>
          </a:r>
        </a:p>
      </dsp:txBody>
      <dsp:txXfrm>
        <a:off x="15221" y="436714"/>
        <a:ext cx="3768890" cy="281363"/>
      </dsp:txXfrm>
    </dsp:sp>
    <dsp:sp modelId="{C1D75FEC-BB08-4701-A3C1-36549325E745}">
      <dsp:nvSpPr>
        <dsp:cNvPr id="0" name=""/>
        <dsp:cNvSpPr/>
      </dsp:nvSpPr>
      <dsp:spPr>
        <a:xfrm>
          <a:off x="0" y="770738"/>
          <a:ext cx="3799332" cy="311805"/>
        </a:xfrm>
        <a:prstGeom prst="round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fr-FR" sz="1300" kern="1200"/>
            <a:t>How it works ?</a:t>
          </a:r>
          <a:endParaRPr lang="en-US" sz="1300" kern="1200"/>
        </a:p>
      </dsp:txBody>
      <dsp:txXfrm>
        <a:off x="15221" y="785959"/>
        <a:ext cx="3768890" cy="281363"/>
      </dsp:txXfrm>
    </dsp:sp>
    <dsp:sp modelId="{193344D4-CE4E-4F2E-B884-1C676EF13DB8}">
      <dsp:nvSpPr>
        <dsp:cNvPr id="0" name=""/>
        <dsp:cNvSpPr/>
      </dsp:nvSpPr>
      <dsp:spPr>
        <a:xfrm>
          <a:off x="0" y="1119984"/>
          <a:ext cx="3799332" cy="311805"/>
        </a:xfrm>
        <a:prstGeom prst="round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fr-FR" sz="1300" kern="1200"/>
            <a:t>Technology used in Block Chain</a:t>
          </a:r>
          <a:endParaRPr lang="en-US" sz="1300" kern="1200"/>
        </a:p>
      </dsp:txBody>
      <dsp:txXfrm>
        <a:off x="15221" y="1135205"/>
        <a:ext cx="3768890" cy="281363"/>
      </dsp:txXfrm>
    </dsp:sp>
    <dsp:sp modelId="{BB577384-51D6-4DC4-B9FB-F74710DD7983}">
      <dsp:nvSpPr>
        <dsp:cNvPr id="0" name=""/>
        <dsp:cNvSpPr/>
      </dsp:nvSpPr>
      <dsp:spPr>
        <a:xfrm>
          <a:off x="0" y="1469229"/>
          <a:ext cx="3799332" cy="311805"/>
        </a:xfrm>
        <a:prstGeom prst="round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potential of blockchain</a:t>
          </a:r>
        </a:p>
      </dsp:txBody>
      <dsp:txXfrm>
        <a:off x="15221" y="1484450"/>
        <a:ext cx="3768890" cy="281363"/>
      </dsp:txXfrm>
    </dsp:sp>
    <dsp:sp modelId="{2874F355-41DE-4641-9794-D4A6FFBB5ADD}">
      <dsp:nvSpPr>
        <dsp:cNvPr id="0" name=""/>
        <dsp:cNvSpPr/>
      </dsp:nvSpPr>
      <dsp:spPr>
        <a:xfrm>
          <a:off x="0" y="1818474"/>
          <a:ext cx="3799332" cy="311805"/>
        </a:xfrm>
        <a:prstGeom prst="roundRect">
          <a:avLst/>
        </a:prstGeom>
        <a:solidFill>
          <a:schemeClr val="accent2">
            <a:hueOff val="-1212803"/>
            <a:satOff val="-69940"/>
            <a:lumOff val="71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Domain of application</a:t>
          </a:r>
        </a:p>
      </dsp:txBody>
      <dsp:txXfrm>
        <a:off x="15221" y="1833695"/>
        <a:ext cx="3768890" cy="281363"/>
      </dsp:txXfrm>
    </dsp:sp>
    <dsp:sp modelId="{A302C956-E6C7-45CC-ACD4-2E255C3901F1}">
      <dsp:nvSpPr>
        <dsp:cNvPr id="0" name=""/>
        <dsp:cNvSpPr/>
      </dsp:nvSpPr>
      <dsp:spPr>
        <a:xfrm>
          <a:off x="0" y="2167719"/>
          <a:ext cx="3799332" cy="311805"/>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Misuse and concern of Blockchain</a:t>
          </a:r>
        </a:p>
      </dsp:txBody>
      <dsp:txXfrm>
        <a:off x="15221" y="2182940"/>
        <a:ext cx="3768890" cy="2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08419-FB44-4627-B1F7-E45778C1B1A4}">
      <dsp:nvSpPr>
        <dsp:cNvPr id="0" name=""/>
        <dsp:cNvSpPr/>
      </dsp:nvSpPr>
      <dsp:spPr>
        <a:xfrm>
          <a:off x="0" y="1474469"/>
          <a:ext cx="1050947" cy="10509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0D828-F49F-4B76-AFE1-782326447448}">
      <dsp:nvSpPr>
        <dsp:cNvPr id="0" name=""/>
        <dsp:cNvSpPr/>
      </dsp:nvSpPr>
      <dsp:spPr>
        <a:xfrm>
          <a:off x="240877" y="1645943"/>
          <a:ext cx="609549" cy="6095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E7F2-F899-41CD-BA43-7B47DD50D4E2}">
      <dsp:nvSpPr>
        <dsp:cNvPr id="0" name=""/>
        <dsp:cNvSpPr/>
      </dsp:nvSpPr>
      <dsp:spPr>
        <a:xfrm>
          <a:off x="1172330" y="1435406"/>
          <a:ext cx="3012416" cy="105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Blockchain is a technology for storing and transmitting information, transparent, secure, and operating without a central control body.</a:t>
          </a:r>
        </a:p>
      </dsp:txBody>
      <dsp:txXfrm>
        <a:off x="1172330" y="1435406"/>
        <a:ext cx="3012416" cy="1050947"/>
      </dsp:txXfrm>
    </dsp:sp>
    <dsp:sp modelId="{83B95FB9-8692-4D2C-B8BD-B66C1ED374F4}">
      <dsp:nvSpPr>
        <dsp:cNvPr id="0" name=""/>
        <dsp:cNvSpPr/>
      </dsp:nvSpPr>
      <dsp:spPr>
        <a:xfrm>
          <a:off x="4616386" y="1435406"/>
          <a:ext cx="1050947" cy="1050947"/>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20B0928C-EB0C-425C-9548-C1AD587AA715}">
      <dsp:nvSpPr>
        <dsp:cNvPr id="0" name=""/>
        <dsp:cNvSpPr/>
      </dsp:nvSpPr>
      <dsp:spPr>
        <a:xfrm>
          <a:off x="4837085" y="1656105"/>
          <a:ext cx="609549" cy="6095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848FD0-2EC0-4EAA-896C-7BCEC9785398}">
      <dsp:nvSpPr>
        <dsp:cNvPr id="0" name=""/>
        <dsp:cNvSpPr/>
      </dsp:nvSpPr>
      <dsp:spPr>
        <a:xfrm>
          <a:off x="5892537" y="1435406"/>
          <a:ext cx="2477234" cy="1050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accent6"/>
              </a:solidFill>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sp:txBody>
      <dsp:txXfrm>
        <a:off x="5892537" y="1435406"/>
        <a:ext cx="2477234" cy="10509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E378F-FF93-47BB-BE4C-AD68E5733742}">
      <dsp:nvSpPr>
        <dsp:cNvPr id="0" name=""/>
        <dsp:cNvSpPr/>
      </dsp:nvSpPr>
      <dsp:spPr>
        <a:xfrm>
          <a:off x="92661" y="142242"/>
          <a:ext cx="2618061" cy="1546061"/>
        </a:xfrm>
        <a:prstGeom prst="roundRect">
          <a:avLst/>
        </a:prstGeom>
        <a:blipFill>
          <a:blip xmlns:r="http://schemas.openxmlformats.org/officeDocument/2006/relationships" r:embed="rId1"/>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2A8298-15B1-463F-A71E-059DE311899A}">
      <dsp:nvSpPr>
        <dsp:cNvPr id="0" name=""/>
        <dsp:cNvSpPr/>
      </dsp:nvSpPr>
      <dsp:spPr>
        <a:xfrm>
          <a:off x="353097" y="1767399"/>
          <a:ext cx="2072910" cy="59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i="0" kern="1200" dirty="0"/>
            <a:t>Cross-Chain bridges</a:t>
          </a:r>
          <a:endParaRPr lang="en-US" sz="1600" kern="1200" dirty="0"/>
        </a:p>
      </dsp:txBody>
      <dsp:txXfrm>
        <a:off x="353097" y="1767399"/>
        <a:ext cx="2072910" cy="590237"/>
      </dsp:txXfrm>
    </dsp:sp>
    <dsp:sp modelId="{3675DFAC-4BB8-4676-AEE9-B6CD6F85AB0D}">
      <dsp:nvSpPr>
        <dsp:cNvPr id="0" name=""/>
        <dsp:cNvSpPr/>
      </dsp:nvSpPr>
      <dsp:spPr>
        <a:xfrm>
          <a:off x="3239903" y="107897"/>
          <a:ext cx="2702158" cy="1495473"/>
        </a:xfrm>
        <a:prstGeom prst="roundRect">
          <a:avLst/>
        </a:prstGeom>
        <a:blipFill>
          <a:blip xmlns:r="http://schemas.openxmlformats.org/officeDocument/2006/relationships" r:embed="rId2"/>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EBBA41-F868-461E-B744-86C5D6F11964}">
      <dsp:nvSpPr>
        <dsp:cNvPr id="0" name=""/>
        <dsp:cNvSpPr/>
      </dsp:nvSpPr>
      <dsp:spPr>
        <a:xfrm>
          <a:off x="3347609" y="1641799"/>
          <a:ext cx="2594356" cy="59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t>Decentrelized</a:t>
          </a:r>
          <a:r>
            <a:rPr lang="fr-FR" sz="1600" b="1" kern="1200" dirty="0"/>
            <a:t> Finance(</a:t>
          </a:r>
          <a:r>
            <a:rPr lang="fr-FR" sz="1600" b="1" kern="1200" dirty="0" err="1"/>
            <a:t>DeFi</a:t>
          </a:r>
          <a:r>
            <a:rPr lang="fr-FR" sz="1600" b="1" kern="1200" dirty="0"/>
            <a:t>)</a:t>
          </a:r>
          <a:endParaRPr lang="en-US" sz="1600" kern="1200" dirty="0"/>
        </a:p>
      </dsp:txBody>
      <dsp:txXfrm>
        <a:off x="3347609" y="1641799"/>
        <a:ext cx="2594356" cy="590237"/>
      </dsp:txXfrm>
    </dsp:sp>
    <dsp:sp modelId="{40F3F291-1D2C-47C6-965C-FFD315CC96E9}">
      <dsp:nvSpPr>
        <dsp:cNvPr id="0" name=""/>
        <dsp:cNvSpPr/>
      </dsp:nvSpPr>
      <dsp:spPr>
        <a:xfrm>
          <a:off x="6262802" y="71220"/>
          <a:ext cx="2606877" cy="1573421"/>
        </a:xfrm>
        <a:prstGeom prst="roundRect">
          <a:avLst/>
        </a:prstGeom>
        <a:blipFill>
          <a:blip xmlns:r="http://schemas.openxmlformats.org/officeDocument/2006/relationships" r:embed="rId3"/>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614879-C6D2-4FE7-A4CA-9AE2D409420E}">
      <dsp:nvSpPr>
        <dsp:cNvPr id="0" name=""/>
        <dsp:cNvSpPr/>
      </dsp:nvSpPr>
      <dsp:spPr>
        <a:xfrm>
          <a:off x="6771324" y="1592805"/>
          <a:ext cx="1720502" cy="704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fr-FR" sz="2000" b="1" kern="1200" dirty="0" err="1"/>
            <a:t>Vechain</a:t>
          </a:r>
          <a:endParaRPr lang="en-US" sz="2000" kern="1200" dirty="0"/>
        </a:p>
      </dsp:txBody>
      <dsp:txXfrm>
        <a:off x="6771324" y="1592805"/>
        <a:ext cx="1720502" cy="704596"/>
      </dsp:txXfrm>
    </dsp:sp>
    <dsp:sp modelId="{5CDB760B-22DA-4F78-934A-177A8AF1B4DB}">
      <dsp:nvSpPr>
        <dsp:cNvPr id="0" name=""/>
        <dsp:cNvSpPr/>
      </dsp:nvSpPr>
      <dsp:spPr>
        <a:xfrm>
          <a:off x="101602" y="2402899"/>
          <a:ext cx="2854299" cy="1605100"/>
        </a:xfrm>
        <a:prstGeom prst="roundRect">
          <a:avLst/>
        </a:prstGeom>
        <a:blipFill>
          <a:blip xmlns:r="http://schemas.openxmlformats.org/officeDocument/2006/relationships" r:embed="rId4"/>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0949A8-2030-44C8-8CAA-9643E32EF523}">
      <dsp:nvSpPr>
        <dsp:cNvPr id="0" name=""/>
        <dsp:cNvSpPr/>
      </dsp:nvSpPr>
      <dsp:spPr>
        <a:xfrm>
          <a:off x="475703" y="4000948"/>
          <a:ext cx="1925844" cy="536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t>Hash-Rate</a:t>
          </a:r>
          <a:endParaRPr lang="en-US" sz="1600" kern="1200" dirty="0"/>
        </a:p>
      </dsp:txBody>
      <dsp:txXfrm>
        <a:off x="475703" y="4000948"/>
        <a:ext cx="1925844" cy="536319"/>
      </dsp:txXfrm>
    </dsp:sp>
    <dsp:sp modelId="{0AF974C7-44F1-46D0-BE3D-2E07CC8C40CA}">
      <dsp:nvSpPr>
        <dsp:cNvPr id="0" name=""/>
        <dsp:cNvSpPr/>
      </dsp:nvSpPr>
      <dsp:spPr>
        <a:xfrm>
          <a:off x="3103241" y="2313678"/>
          <a:ext cx="2676162" cy="1709531"/>
        </a:xfrm>
        <a:prstGeom prst="roundRect">
          <a:avLst/>
        </a:prstGeom>
        <a:blipFill>
          <a:blip xmlns:r="http://schemas.openxmlformats.org/officeDocument/2006/relationships" r:embed="rId5"/>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029681B-6A65-46CF-BF18-3D3C7797C373}">
      <dsp:nvSpPr>
        <dsp:cNvPr id="0" name=""/>
        <dsp:cNvSpPr/>
      </dsp:nvSpPr>
      <dsp:spPr>
        <a:xfrm>
          <a:off x="3555107" y="4065585"/>
          <a:ext cx="1590936" cy="59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t>Smart </a:t>
          </a:r>
          <a:r>
            <a:rPr lang="fr-FR" sz="1600" b="1" kern="1200" dirty="0" err="1"/>
            <a:t>contract</a:t>
          </a:r>
          <a:endParaRPr lang="en-US" sz="1600" kern="1200" dirty="0"/>
        </a:p>
      </dsp:txBody>
      <dsp:txXfrm>
        <a:off x="3555107" y="4065585"/>
        <a:ext cx="1590936" cy="590237"/>
      </dsp:txXfrm>
    </dsp:sp>
    <dsp:sp modelId="{98AF8B0D-79FC-4F00-89EE-3EAFC33F20A5}">
      <dsp:nvSpPr>
        <dsp:cNvPr id="0" name=""/>
        <dsp:cNvSpPr/>
      </dsp:nvSpPr>
      <dsp:spPr>
        <a:xfrm>
          <a:off x="6084745" y="2249152"/>
          <a:ext cx="2784934" cy="1762913"/>
        </a:xfrm>
        <a:prstGeom prst="roundRect">
          <a:avLst/>
        </a:prstGeom>
        <a:blipFill>
          <a:blip xmlns:r="http://schemas.openxmlformats.org/officeDocument/2006/relationships" r:embed="rId6"/>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F4DC46-0829-40B9-AE59-D24886A9A291}">
      <dsp:nvSpPr>
        <dsp:cNvPr id="0" name=""/>
        <dsp:cNvSpPr/>
      </dsp:nvSpPr>
      <dsp:spPr>
        <a:xfrm>
          <a:off x="5852229" y="3948134"/>
          <a:ext cx="3017450" cy="59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t>Distrebuted</a:t>
          </a:r>
          <a:r>
            <a:rPr lang="fr-FR" sz="1600" b="1" kern="1200" dirty="0"/>
            <a:t> </a:t>
          </a:r>
          <a:r>
            <a:rPr lang="fr-FR" sz="1600" b="1" kern="1200" dirty="0" err="1"/>
            <a:t>Ledger</a:t>
          </a:r>
          <a:r>
            <a:rPr lang="fr-FR" sz="1600" b="1" kern="1200" dirty="0"/>
            <a:t> </a:t>
          </a:r>
          <a:r>
            <a:rPr lang="fr-FR" sz="1600" b="1" kern="1200" dirty="0" err="1"/>
            <a:t>Technology</a:t>
          </a:r>
          <a:r>
            <a:rPr lang="fr-FR" sz="1600" b="1" kern="1200" dirty="0"/>
            <a:t> (DLT)</a:t>
          </a:r>
          <a:endParaRPr lang="en-US" sz="1600" kern="1200" dirty="0"/>
        </a:p>
      </dsp:txBody>
      <dsp:txXfrm>
        <a:off x="5852229" y="3948134"/>
        <a:ext cx="3017450" cy="590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16371-CA8F-459A-B111-4E8134459F20}">
      <dsp:nvSpPr>
        <dsp:cNvPr id="0" name=""/>
        <dsp:cNvSpPr/>
      </dsp:nvSpPr>
      <dsp:spPr>
        <a:xfrm>
          <a:off x="64305" y="291129"/>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ACCCA-3371-4C68-99F0-C721CA0F0DF5}">
      <dsp:nvSpPr>
        <dsp:cNvPr id="0" name=""/>
        <dsp:cNvSpPr/>
      </dsp:nvSpPr>
      <dsp:spPr>
        <a:xfrm>
          <a:off x="216661" y="443486"/>
          <a:ext cx="420794" cy="420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D7F1B-7F2D-4B03-A5A7-4E9C38A0A0C3}">
      <dsp:nvSpPr>
        <dsp:cNvPr id="0" name=""/>
        <dsp:cNvSpPr/>
      </dsp:nvSpPr>
      <dsp:spPr>
        <a:xfrm>
          <a:off x="945278" y="291129"/>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Financial services: </a:t>
          </a:r>
          <a:r>
            <a:rPr lang="en-US" sz="1100" kern="1200" dirty="0"/>
            <a:t>Streamlining payments, automating transactions, and improving record-keeping.</a:t>
          </a:r>
        </a:p>
      </dsp:txBody>
      <dsp:txXfrm>
        <a:off x="945278" y="291129"/>
        <a:ext cx="1710124" cy="725507"/>
      </dsp:txXfrm>
    </dsp:sp>
    <dsp:sp modelId="{18569F7C-E751-4D81-8BAB-30DC71F8D0C2}">
      <dsp:nvSpPr>
        <dsp:cNvPr id="0" name=""/>
        <dsp:cNvSpPr/>
      </dsp:nvSpPr>
      <dsp:spPr>
        <a:xfrm>
          <a:off x="2953379" y="291129"/>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8F877-8503-4D8B-A21E-B5E8A0A89599}">
      <dsp:nvSpPr>
        <dsp:cNvPr id="0" name=""/>
        <dsp:cNvSpPr/>
      </dsp:nvSpPr>
      <dsp:spPr>
        <a:xfrm>
          <a:off x="3105735" y="443486"/>
          <a:ext cx="420794" cy="420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3DC39-1F96-4420-BEC7-8E2DE01F0CB8}">
      <dsp:nvSpPr>
        <dsp:cNvPr id="0" name=""/>
        <dsp:cNvSpPr/>
      </dsp:nvSpPr>
      <dsp:spPr>
        <a:xfrm>
          <a:off x="3834352" y="291129"/>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Supply chain management: </a:t>
          </a:r>
          <a:r>
            <a:rPr lang="en-US" sz="1100" kern="1200"/>
            <a:t>Tracking goods and materials from origin to destination, enhancing transparency and efficiency and optimize logistics.</a:t>
          </a:r>
        </a:p>
      </dsp:txBody>
      <dsp:txXfrm>
        <a:off x="3834352" y="291129"/>
        <a:ext cx="1710124" cy="725507"/>
      </dsp:txXfrm>
    </dsp:sp>
    <dsp:sp modelId="{CC4CAC7B-D786-4F51-AA92-3D3E66F34674}">
      <dsp:nvSpPr>
        <dsp:cNvPr id="0" name=""/>
        <dsp:cNvSpPr/>
      </dsp:nvSpPr>
      <dsp:spPr>
        <a:xfrm>
          <a:off x="64305" y="1727232"/>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C5C86-5A29-411C-9C45-85583EEBCAC8}">
      <dsp:nvSpPr>
        <dsp:cNvPr id="0" name=""/>
        <dsp:cNvSpPr/>
      </dsp:nvSpPr>
      <dsp:spPr>
        <a:xfrm>
          <a:off x="216661" y="1879588"/>
          <a:ext cx="420794" cy="420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EAE-D252-4744-AAC7-30372ADA490C}">
      <dsp:nvSpPr>
        <dsp:cNvPr id="0" name=""/>
        <dsp:cNvSpPr/>
      </dsp:nvSpPr>
      <dsp:spPr>
        <a:xfrm>
          <a:off x="945278" y="1727232"/>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Voting systems: </a:t>
          </a:r>
          <a:r>
            <a:rPr lang="en-US" sz="1100" kern="1200" dirty="0"/>
            <a:t>Enabling secure and verifiable elections.</a:t>
          </a:r>
        </a:p>
      </dsp:txBody>
      <dsp:txXfrm>
        <a:off x="945278" y="1727232"/>
        <a:ext cx="1710124" cy="725507"/>
      </dsp:txXfrm>
    </dsp:sp>
    <dsp:sp modelId="{52AB0B9F-B226-4350-9B8A-85AC8D257A88}">
      <dsp:nvSpPr>
        <dsp:cNvPr id="0" name=""/>
        <dsp:cNvSpPr/>
      </dsp:nvSpPr>
      <dsp:spPr>
        <a:xfrm>
          <a:off x="2953379" y="1727232"/>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8C357-3DAF-4CD7-BD0C-ACA48673DE29}">
      <dsp:nvSpPr>
        <dsp:cNvPr id="0" name=""/>
        <dsp:cNvSpPr/>
      </dsp:nvSpPr>
      <dsp:spPr>
        <a:xfrm>
          <a:off x="3105735" y="1879588"/>
          <a:ext cx="420794" cy="420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F21E9F-63CB-4FAA-A056-4769E08AD52B}">
      <dsp:nvSpPr>
        <dsp:cNvPr id="0" name=""/>
        <dsp:cNvSpPr/>
      </dsp:nvSpPr>
      <dsp:spPr>
        <a:xfrm>
          <a:off x="3834352" y="1727232"/>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Healthcare:</a:t>
          </a:r>
          <a:r>
            <a:rPr lang="en-US" sz="1100" kern="1200" dirty="0"/>
            <a:t> Managing medical records and facilitating secure data sharing</a:t>
          </a:r>
        </a:p>
      </dsp:txBody>
      <dsp:txXfrm>
        <a:off x="3834352" y="1727232"/>
        <a:ext cx="1710124" cy="725507"/>
      </dsp:txXfrm>
    </dsp:sp>
    <dsp:sp modelId="{9602FFA3-535D-4594-863B-6F27BB2F2600}">
      <dsp:nvSpPr>
        <dsp:cNvPr id="0" name=""/>
        <dsp:cNvSpPr/>
      </dsp:nvSpPr>
      <dsp:spPr>
        <a:xfrm>
          <a:off x="64305" y="3163334"/>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7E001-5E9A-4045-AA15-11F04553E694}">
      <dsp:nvSpPr>
        <dsp:cNvPr id="0" name=""/>
        <dsp:cNvSpPr/>
      </dsp:nvSpPr>
      <dsp:spPr>
        <a:xfrm>
          <a:off x="216661" y="3315691"/>
          <a:ext cx="420794" cy="420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88BF9-A106-48EA-A4D4-586059F85A4E}">
      <dsp:nvSpPr>
        <dsp:cNvPr id="0" name=""/>
        <dsp:cNvSpPr/>
      </dsp:nvSpPr>
      <dsp:spPr>
        <a:xfrm>
          <a:off x="945278" y="3163334"/>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Current state: </a:t>
          </a:r>
          <a:r>
            <a:rPr lang="en-US" sz="1100" kern="1200" dirty="0"/>
            <a:t>Blockchain technology is still evolving, with ongoing research and development to address scalability and security challenges. Its real-world applications are growing, but widespread adoption is yet to be achieved.</a:t>
          </a:r>
        </a:p>
      </dsp:txBody>
      <dsp:txXfrm>
        <a:off x="945278" y="3163334"/>
        <a:ext cx="1710124" cy="725507"/>
      </dsp:txXfrm>
    </dsp:sp>
    <dsp:sp modelId="{268DDBF7-6D7F-4DC6-8E30-5B0899C2E704}">
      <dsp:nvSpPr>
        <dsp:cNvPr id="0" name=""/>
        <dsp:cNvSpPr/>
      </dsp:nvSpPr>
      <dsp:spPr>
        <a:xfrm>
          <a:off x="2953379" y="3163334"/>
          <a:ext cx="725507" cy="725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2F1D7-6F85-4D43-AEEB-49AA5E7DBDD8}">
      <dsp:nvSpPr>
        <dsp:cNvPr id="0" name=""/>
        <dsp:cNvSpPr/>
      </dsp:nvSpPr>
      <dsp:spPr>
        <a:xfrm>
          <a:off x="3105735" y="3315691"/>
          <a:ext cx="420794" cy="420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DEE5F-89C6-4FFF-A44F-F43B4E13EEBB}">
      <dsp:nvSpPr>
        <dsp:cNvPr id="0" name=""/>
        <dsp:cNvSpPr/>
      </dsp:nvSpPr>
      <dsp:spPr>
        <a:xfrm>
          <a:off x="3834352" y="3163334"/>
          <a:ext cx="1710124" cy="72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Internet of Things (IoT): </a:t>
          </a:r>
          <a:r>
            <a:rPr lang="en-US" sz="1100" kern="1200"/>
            <a:t>Blockchain can secure data communication between devices, while big data can analyze sensor data to improve performance and efficiency.</a:t>
          </a:r>
        </a:p>
      </dsp:txBody>
      <dsp:txXfrm>
        <a:off x="3834352" y="3163334"/>
        <a:ext cx="1710124" cy="725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184CF-CC00-4E0F-AB31-F47F598CE126}">
      <dsp:nvSpPr>
        <dsp:cNvPr id="0" name=""/>
        <dsp:cNvSpPr/>
      </dsp:nvSpPr>
      <dsp:spPr>
        <a:xfrm>
          <a:off x="161259" y="315165"/>
          <a:ext cx="969562" cy="9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B94C8-6E60-4BB4-9EB0-642B3762251D}">
      <dsp:nvSpPr>
        <dsp:cNvPr id="0" name=""/>
        <dsp:cNvSpPr/>
      </dsp:nvSpPr>
      <dsp:spPr>
        <a:xfrm>
          <a:off x="364868" y="518773"/>
          <a:ext cx="562346" cy="562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C698B-C004-42F3-86D6-9C76115F5B59}">
      <dsp:nvSpPr>
        <dsp:cNvPr id="0" name=""/>
        <dsp:cNvSpPr/>
      </dsp:nvSpPr>
      <dsp:spPr>
        <a:xfrm>
          <a:off x="1163512" y="107839"/>
          <a:ext cx="2635542" cy="1384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Financial Crime: </a:t>
          </a:r>
        </a:p>
        <a:p>
          <a:pPr marL="0" lvl="0" indent="0" algn="l" defTabSz="889000">
            <a:lnSpc>
              <a:spcPct val="100000"/>
            </a:lnSpc>
            <a:spcBef>
              <a:spcPct val="0"/>
            </a:spcBef>
            <a:spcAft>
              <a:spcPct val="35000"/>
            </a:spcAft>
            <a:buNone/>
          </a:pPr>
          <a:r>
            <a:rPr lang="en-US" sz="1200" kern="1200" dirty="0"/>
            <a:t>Investigate how cryptocurrencies and blockchain are used for money laundering, illegal transactions, and funding illicit activities. Analyze different techniques and tools employed by criminals. </a:t>
          </a:r>
        </a:p>
      </dsp:txBody>
      <dsp:txXfrm>
        <a:off x="1163512" y="107839"/>
        <a:ext cx="2635542" cy="1384214"/>
      </dsp:txXfrm>
    </dsp:sp>
    <dsp:sp modelId="{C5F9062F-81C2-44D7-94BA-5669E37E4392}">
      <dsp:nvSpPr>
        <dsp:cNvPr id="0" name=""/>
        <dsp:cNvSpPr/>
      </dsp:nvSpPr>
      <dsp:spPr>
        <a:xfrm>
          <a:off x="4197267" y="315165"/>
          <a:ext cx="969562" cy="9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B76AE-6C73-4B2A-AB50-EB2AB16A00F6}">
      <dsp:nvSpPr>
        <dsp:cNvPr id="0" name=""/>
        <dsp:cNvSpPr/>
      </dsp:nvSpPr>
      <dsp:spPr>
        <a:xfrm>
          <a:off x="4400875" y="518773"/>
          <a:ext cx="562346" cy="562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A9D17-60A8-42DF-96C0-62238A3086B1}">
      <dsp:nvSpPr>
        <dsp:cNvPr id="0" name=""/>
        <dsp:cNvSpPr/>
      </dsp:nvSpPr>
      <dsp:spPr>
        <a:xfrm>
          <a:off x="5207827" y="279126"/>
          <a:ext cx="2778036" cy="96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Technical Vulnerabilities</a:t>
          </a:r>
        </a:p>
        <a:p>
          <a:pPr marL="0" lvl="0" indent="0" algn="l" defTabSz="889000">
            <a:lnSpc>
              <a:spcPct val="100000"/>
            </a:lnSpc>
            <a:spcBef>
              <a:spcPct val="0"/>
            </a:spcBef>
            <a:spcAft>
              <a:spcPct val="35000"/>
            </a:spcAft>
            <a:buNone/>
          </a:pPr>
          <a:r>
            <a:rPr lang="en-US" sz="1200" kern="1200" dirty="0"/>
            <a:t>Deep dive into specific vulnerabilities like 51% attacks, phishing scams, and smart contract bugs. Explain how they can be exploited and potential mitigation strategies. </a:t>
          </a:r>
        </a:p>
      </dsp:txBody>
      <dsp:txXfrm>
        <a:off x="5207827" y="279126"/>
        <a:ext cx="2778036" cy="969562"/>
      </dsp:txXfrm>
    </dsp:sp>
    <dsp:sp modelId="{56EE0AB6-7485-451E-8D1B-589A3E25CD30}">
      <dsp:nvSpPr>
        <dsp:cNvPr id="0" name=""/>
        <dsp:cNvSpPr/>
      </dsp:nvSpPr>
      <dsp:spPr>
        <a:xfrm>
          <a:off x="161259" y="2407935"/>
          <a:ext cx="969562" cy="9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081DB-A696-457C-A7A5-7018F892209D}">
      <dsp:nvSpPr>
        <dsp:cNvPr id="0" name=""/>
        <dsp:cNvSpPr/>
      </dsp:nvSpPr>
      <dsp:spPr>
        <a:xfrm>
          <a:off x="364868" y="2611543"/>
          <a:ext cx="562346" cy="5623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D890A-D274-4D25-BF65-764002E8E2E2}">
      <dsp:nvSpPr>
        <dsp:cNvPr id="0" name=""/>
        <dsp:cNvSpPr/>
      </dsp:nvSpPr>
      <dsp:spPr>
        <a:xfrm>
          <a:off x="1138236" y="2118816"/>
          <a:ext cx="2671971" cy="1472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Data Privacy Concerns: </a:t>
          </a:r>
        </a:p>
        <a:p>
          <a:pPr marL="0" lvl="0" indent="0" algn="l" defTabSz="889000">
            <a:lnSpc>
              <a:spcPct val="100000"/>
            </a:lnSpc>
            <a:spcBef>
              <a:spcPct val="0"/>
            </a:spcBef>
            <a:spcAft>
              <a:spcPct val="35000"/>
            </a:spcAft>
            <a:buNone/>
          </a:pPr>
          <a:r>
            <a:rPr lang="en-US" sz="1100" kern="1200" dirty="0"/>
            <a:t>Discuss the implications of storing personal data on a public ledger, including risks of identity theft, data manipulation, and lack of control. Analyze potential solutions for privacy-preserving blockchain applications. </a:t>
          </a:r>
        </a:p>
      </dsp:txBody>
      <dsp:txXfrm>
        <a:off x="1138236" y="2118816"/>
        <a:ext cx="2671971" cy="1472813"/>
      </dsp:txXfrm>
    </dsp:sp>
    <dsp:sp modelId="{D1EE90FF-4CC6-4849-BFC9-BA6F248CDCBF}">
      <dsp:nvSpPr>
        <dsp:cNvPr id="0" name=""/>
        <dsp:cNvSpPr/>
      </dsp:nvSpPr>
      <dsp:spPr>
        <a:xfrm>
          <a:off x="4215482" y="2407935"/>
          <a:ext cx="969562" cy="9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DF71A-B06C-4344-A478-9EC37D93E47A}">
      <dsp:nvSpPr>
        <dsp:cNvPr id="0" name=""/>
        <dsp:cNvSpPr/>
      </dsp:nvSpPr>
      <dsp:spPr>
        <a:xfrm>
          <a:off x="4419090" y="2611543"/>
          <a:ext cx="562346" cy="5623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F4C61-4875-4C8A-8F32-4E80E6BD9022}">
      <dsp:nvSpPr>
        <dsp:cNvPr id="0" name=""/>
        <dsp:cNvSpPr/>
      </dsp:nvSpPr>
      <dsp:spPr>
        <a:xfrm>
          <a:off x="5278231" y="1998145"/>
          <a:ext cx="2837068" cy="1522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Environmental Impact: </a:t>
          </a:r>
        </a:p>
        <a:p>
          <a:pPr marL="0" lvl="0" indent="0" algn="l" defTabSz="889000">
            <a:lnSpc>
              <a:spcPct val="100000"/>
            </a:lnSpc>
            <a:spcBef>
              <a:spcPct val="0"/>
            </a:spcBef>
            <a:spcAft>
              <a:spcPct val="35000"/>
            </a:spcAft>
            <a:buNone/>
          </a:pPr>
          <a:r>
            <a:rPr lang="en-US" sz="1100" kern="1200" dirty="0"/>
            <a:t>Analyze the energy consumption of proof-of-work blockchains and potential solutions for more sustainable implementations. Explore alternative consensus mechanisms like proof-of-stake</a:t>
          </a:r>
        </a:p>
      </dsp:txBody>
      <dsp:txXfrm>
        <a:off x="5278231" y="1998145"/>
        <a:ext cx="2837068" cy="15223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74593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506503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3074F12-AA26-4AC8-9962-C36BB8F32554}"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316868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30330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74804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5432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530153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11792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61376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657351" y="2447076"/>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657350" y="2905737"/>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720500" y="3663298"/>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720499" y="412195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2/19/2024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3028950" y="4767263"/>
            <a:ext cx="3086100" cy="273844"/>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952125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13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3542117" y="1503040"/>
            <a:ext cx="2059766" cy="2059766"/>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3576086"/>
            <a:ext cx="2589147" cy="445380"/>
          </a:xfrm>
        </p:spPr>
        <p:txBody>
          <a:bodyPr anchor="b">
            <a:normAutofit/>
          </a:bodyPr>
          <a:lstStyle>
            <a:lvl1pPr marL="0" indent="0" algn="ctr">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6255499" y="1503040"/>
            <a:ext cx="2059766" cy="2059766"/>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3576086"/>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836188" y="1503039"/>
            <a:ext cx="2059766" cy="2059766"/>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3576085"/>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6" name="Text Placeholder 4">
            <a:extLst>
              <a:ext uri="{FF2B5EF4-FFF2-40B4-BE49-F238E27FC236}">
                <a16:creationId xmlns:a16="http://schemas.microsoft.com/office/drawing/2014/main" id="{48283A7A-4C73-A1F8-47BC-F89899355C41}"/>
              </a:ext>
            </a:extLst>
          </p:cNvPr>
          <p:cNvSpPr>
            <a:spLocks noGrp="1"/>
          </p:cNvSpPr>
          <p:nvPr>
            <p:ph type="body" sz="quarter" idx="26"/>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42071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1995188"/>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2453849"/>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457200" y="4269656"/>
            <a:ext cx="8229600" cy="404622"/>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37943" y="2340950"/>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37942" y="279961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555386" y="3478928"/>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555385" y="393758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1830"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1829"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819791"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819790"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4819650" y="2814637"/>
            <a:ext cx="3867150" cy="1843088"/>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5521915"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903122"/>
            <a:ext cx="2444385" cy="9113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3534730"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3534730" y="1903122"/>
            <a:ext cx="2444385" cy="89810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5258616"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5258616"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6363891" y="0"/>
            <a:ext cx="2780109" cy="51435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2/19/2024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714375" y="1385292"/>
            <a:ext cx="7972425"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A8A0EC6-5648-844A-8827-911B00959032}" type="datetimeFigureOut">
              <a:rPr lang="en-US" smtClean="0"/>
              <a:t>2/19/2024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714375" y="272653"/>
            <a:ext cx="7972425" cy="927497"/>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288" userDrawn="1">
          <p15:clr>
            <a:srgbClr val="F26B43"/>
          </p15:clr>
        </p15:guide>
        <p15:guide id="3" pos="450" userDrawn="1">
          <p15:clr>
            <a:srgbClr val="F26B43"/>
          </p15:clr>
        </p15:guide>
        <p15:guide id="4" pos="5472" userDrawn="1">
          <p15:clr>
            <a:srgbClr val="F26B43"/>
          </p15:clr>
        </p15:guide>
        <p15:guide id="5" orient="horz" pos="2934" userDrawn="1">
          <p15:clr>
            <a:srgbClr val="F26B43"/>
          </p15:clr>
        </p15:guide>
        <p15:guide id="6" orient="horz" pos="7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2/19/2024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2F128A97-0AE5-9476-3BC1-2DF847AA60BC}"/>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3666136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jpe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idéo 5" descr="Green Lock In A 3D Electronic System">
            <a:extLst>
              <a:ext uri="{FF2B5EF4-FFF2-40B4-BE49-F238E27FC236}">
                <a16:creationId xmlns:a16="http://schemas.microsoft.com/office/drawing/2014/main" id="{C960AD3B-839B-8B9A-4805-523D0FADCA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5" y="10"/>
            <a:ext cx="9143999" cy="5143490"/>
          </a:xfrm>
          <a:prstGeom prst="rect">
            <a:avLst/>
          </a:prstGeom>
        </p:spPr>
      </p:pic>
      <p:sp>
        <p:nvSpPr>
          <p:cNvPr id="2" name="Title 1"/>
          <p:cNvSpPr>
            <a:spLocks noGrp="1"/>
          </p:cNvSpPr>
          <p:nvPr>
            <p:ph type="ctrTitle"/>
          </p:nvPr>
        </p:nvSpPr>
        <p:spPr>
          <a:xfrm>
            <a:off x="226059" y="151351"/>
            <a:ext cx="7992669" cy="1738409"/>
          </a:xfrm>
        </p:spPr>
        <p:txBody>
          <a:bodyPr anchor="t">
            <a:normAutofit/>
          </a:bodyPr>
          <a:lstStyle/>
          <a:p>
            <a:pPr algn="l"/>
            <a:r>
              <a:rPr lang="en-US" sz="6600" b="1" dirty="0">
                <a:solidFill>
                  <a:schemeClr val="accent6"/>
                </a:solidFill>
              </a:rPr>
              <a:t>BLOCKCHAIN</a:t>
            </a:r>
          </a:p>
        </p:txBody>
      </p:sp>
      <p:sp>
        <p:nvSpPr>
          <p:cNvPr id="4" name="Sous-titre 3"/>
          <p:cNvSpPr>
            <a:spLocks noGrp="1"/>
          </p:cNvSpPr>
          <p:nvPr>
            <p:ph type="subTitle" idx="1"/>
          </p:nvPr>
        </p:nvSpPr>
        <p:spPr>
          <a:xfrm>
            <a:off x="3444240" y="2571750"/>
            <a:ext cx="5593079" cy="2492508"/>
          </a:xfrm>
        </p:spPr>
        <p:txBody>
          <a:bodyPr anchor="b">
            <a:noAutofit/>
          </a:bodyPr>
          <a:lstStyle/>
          <a:p>
            <a:pPr algn="l">
              <a:lnSpc>
                <a:spcPct val="90000"/>
              </a:lnSpc>
            </a:pPr>
            <a:r>
              <a:rPr lang="en-AE" sz="3600" b="1" dirty="0">
                <a:solidFill>
                  <a:srgbClr val="FFFFFF"/>
                </a:solidFill>
              </a:rPr>
              <a:t>Presented by :</a:t>
            </a:r>
          </a:p>
          <a:p>
            <a:pPr marL="457200" indent="-457200" algn="l">
              <a:lnSpc>
                <a:spcPct val="90000"/>
              </a:lnSpc>
              <a:buFont typeface="Arial" panose="020B0604020202020204" pitchFamily="34" charset="0"/>
              <a:buChar char="•"/>
            </a:pPr>
            <a:r>
              <a:rPr lang="en-AE" sz="3600" dirty="0">
                <a:solidFill>
                  <a:srgbClr val="FFFFFF"/>
                </a:solidFill>
              </a:rPr>
              <a:t>Walid AHMED MESSAOUD</a:t>
            </a:r>
          </a:p>
          <a:p>
            <a:pPr marL="457200" indent="-457200" algn="l">
              <a:lnSpc>
                <a:spcPct val="90000"/>
              </a:lnSpc>
              <a:buFont typeface="Arial" panose="020B0604020202020204" pitchFamily="34" charset="0"/>
              <a:buChar char="•"/>
            </a:pPr>
            <a:r>
              <a:rPr lang="en-AE" sz="3600" dirty="0">
                <a:solidFill>
                  <a:srgbClr val="FFFFFF"/>
                </a:solidFill>
              </a:rPr>
              <a:t>Soraya RAIAH</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80060" y="244026"/>
            <a:ext cx="3276451" cy="1467631"/>
          </a:xfrm>
        </p:spPr>
        <p:txBody>
          <a:bodyPr vert="horz" lIns="91440" tIns="45720" rIns="91440" bIns="45720" rtlCol="0" anchor="b">
            <a:normAutofit/>
          </a:bodyPr>
          <a:lstStyle/>
          <a:p>
            <a:pPr algn="l">
              <a:lnSpc>
                <a:spcPct val="90000"/>
              </a:lnSpc>
            </a:pPr>
            <a:r>
              <a:rPr lang="en-US" b="1" dirty="0">
                <a:solidFill>
                  <a:schemeClr val="accent2"/>
                </a:solidFill>
                <a:effectLst/>
              </a:rPr>
              <a:t>The potential of Blockchain</a:t>
            </a:r>
          </a:p>
        </p:txBody>
      </p:sp>
      <p:sp>
        <p:nvSpPr>
          <p:cNvPr id="11" name="Rectangle 10"/>
          <p:cNvSpPr/>
          <p:nvPr/>
        </p:nvSpPr>
        <p:spPr>
          <a:xfrm>
            <a:off x="480060" y="2154674"/>
            <a:ext cx="3182691" cy="249050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300" dirty="0"/>
              <a:t>Blockchain can be applied  as a registry to ensure better traceability of products and assets.</a:t>
            </a:r>
          </a:p>
          <a:p>
            <a:pPr marL="285750" indent="-228600">
              <a:lnSpc>
                <a:spcPct val="90000"/>
              </a:lnSpc>
              <a:spcAft>
                <a:spcPts val="600"/>
              </a:spcAft>
              <a:buFont typeface="Arial" panose="020B0604020202020204" pitchFamily="34" charset="0"/>
              <a:buChar char="•"/>
            </a:pPr>
            <a:r>
              <a:rPr lang="en-US" sz="1300" dirty="0"/>
              <a:t> It provides high-end data and transaction security and is more reliable compared to the other means of data storage.</a:t>
            </a:r>
          </a:p>
          <a:p>
            <a:pPr marL="285750" indent="-228600">
              <a:lnSpc>
                <a:spcPct val="90000"/>
              </a:lnSpc>
              <a:spcAft>
                <a:spcPts val="600"/>
              </a:spcAft>
              <a:buFont typeface="Arial" panose="020B0604020202020204" pitchFamily="34" charset="0"/>
              <a:buChar char="•"/>
            </a:pPr>
            <a:r>
              <a:rPr lang="en-US" sz="1300" dirty="0"/>
              <a:t>The technology is cost effective as it cuts down the cost of maintenance and middlemen vastly.</a:t>
            </a:r>
          </a:p>
          <a:p>
            <a:pPr marL="285750" indent="-228600">
              <a:lnSpc>
                <a:spcPct val="90000"/>
              </a:lnSpc>
              <a:spcAft>
                <a:spcPts val="600"/>
              </a:spcAft>
              <a:buFont typeface="Arial" panose="020B0604020202020204" pitchFamily="34" charset="0"/>
              <a:buChar char="•"/>
            </a:pPr>
            <a:r>
              <a:rPr lang="en-US" sz="1300" dirty="0"/>
              <a:t>Transactions are traceable and highly transparent on blockchain</a:t>
            </a:r>
          </a:p>
        </p:txBody>
      </p:sp>
      <p:pic>
        <p:nvPicPr>
          <p:cNvPr id="13" name="Picture 12" descr="Top view of cubes connected with black lines">
            <a:extLst>
              <a:ext uri="{FF2B5EF4-FFF2-40B4-BE49-F238E27FC236}">
                <a16:creationId xmlns:a16="http://schemas.microsoft.com/office/drawing/2014/main" id="{BE6E74C8-4A29-834C-BCC1-59954F5B5D7A}"/>
              </a:ext>
            </a:extLst>
          </p:cNvPr>
          <p:cNvPicPr>
            <a:picLocks noChangeAspect="1"/>
          </p:cNvPicPr>
          <p:nvPr/>
        </p:nvPicPr>
        <p:blipFill rotWithShape="1">
          <a:blip r:embed="rId2"/>
          <a:srcRect l="17347" r="7426"/>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9458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67F02-5805-5F85-849A-089ECCA8C9A7}"/>
              </a:ext>
            </a:extLst>
          </p:cNvPr>
          <p:cNvSpPr>
            <a:spLocks noGrp="1"/>
          </p:cNvSpPr>
          <p:nvPr>
            <p:ph type="title"/>
          </p:nvPr>
        </p:nvSpPr>
        <p:spPr>
          <a:xfrm>
            <a:off x="3415298" y="-628359"/>
            <a:ext cx="5098906" cy="1256717"/>
          </a:xfrm>
        </p:spPr>
        <p:txBody>
          <a:bodyPr vert="horz" lIns="91440" tIns="45720" rIns="91440" bIns="45720" rtlCol="0" anchor="b">
            <a:normAutofit/>
          </a:bodyPr>
          <a:lstStyle/>
          <a:p>
            <a:pPr algn="l">
              <a:lnSpc>
                <a:spcPct val="90000"/>
              </a:lnSpc>
            </a:pPr>
            <a:r>
              <a:rPr lang="en-US" b="1" dirty="0">
                <a:solidFill>
                  <a:srgbClr val="FF8225"/>
                </a:solidFill>
              </a:rPr>
              <a:t>Potential applications</a:t>
            </a:r>
          </a:p>
        </p:txBody>
      </p:sp>
      <p:graphicFrame>
        <p:nvGraphicFramePr>
          <p:cNvPr id="22" name="Espace réservé du contenu 3">
            <a:extLst>
              <a:ext uri="{FF2B5EF4-FFF2-40B4-BE49-F238E27FC236}">
                <a16:creationId xmlns:a16="http://schemas.microsoft.com/office/drawing/2014/main" id="{EBCAAF09-734B-BA2E-0CF6-75BFC22FCCE1}"/>
              </a:ext>
            </a:extLst>
          </p:cNvPr>
          <p:cNvGraphicFramePr>
            <a:graphicFrameLocks noGrp="1"/>
          </p:cNvGraphicFramePr>
          <p:nvPr>
            <p:ph sz="half" idx="2"/>
            <p:extLst>
              <p:ext uri="{D42A27DB-BD31-4B8C-83A1-F6EECF244321}">
                <p14:modId xmlns:p14="http://schemas.microsoft.com/office/powerpoint/2010/main" val="372389617"/>
              </p:ext>
            </p:extLst>
          </p:nvPr>
        </p:nvGraphicFramePr>
        <p:xfrm>
          <a:off x="3340151" y="481764"/>
          <a:ext cx="5608782" cy="4179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Digital graphs and numbers in 3D">
            <a:extLst>
              <a:ext uri="{FF2B5EF4-FFF2-40B4-BE49-F238E27FC236}">
                <a16:creationId xmlns:a16="http://schemas.microsoft.com/office/drawing/2014/main" id="{77688705-E7F3-AC28-556D-218B5202E19B}"/>
              </a:ext>
            </a:extLst>
          </p:cNvPr>
          <p:cNvPicPr>
            <a:picLocks noChangeAspect="1"/>
          </p:cNvPicPr>
          <p:nvPr/>
        </p:nvPicPr>
        <p:blipFill rotWithShape="1">
          <a:blip r:embed="rId7"/>
          <a:srcRect l="34097" r="25058"/>
          <a:stretch/>
        </p:blipFill>
        <p:spPr>
          <a:xfrm>
            <a:off x="20" y="10"/>
            <a:ext cx="3147352" cy="5143490"/>
          </a:xfrm>
          <a:prstGeom prst="rect">
            <a:avLst/>
          </a:prstGeom>
          <a:effectLst/>
        </p:spPr>
      </p:pic>
    </p:spTree>
    <p:extLst>
      <p:ext uri="{BB962C8B-B14F-4D97-AF65-F5344CB8AC3E}">
        <p14:creationId xmlns:p14="http://schemas.microsoft.com/office/powerpoint/2010/main" val="394152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07701-70C0-0B02-1EBB-FB1831912C0C}"/>
              </a:ext>
            </a:extLst>
          </p:cNvPr>
          <p:cNvSpPr>
            <a:spLocks noGrp="1"/>
          </p:cNvSpPr>
          <p:nvPr>
            <p:ph type="title"/>
          </p:nvPr>
        </p:nvSpPr>
        <p:spPr>
          <a:xfrm>
            <a:off x="473202" y="479640"/>
            <a:ext cx="2571750" cy="1289304"/>
          </a:xfrm>
        </p:spPr>
        <p:txBody>
          <a:bodyPr vert="horz" lIns="91440" tIns="45720" rIns="91440" bIns="45720" rtlCol="0" anchor="b">
            <a:normAutofit fontScale="90000"/>
          </a:bodyPr>
          <a:lstStyle/>
          <a:p>
            <a:pPr algn="l">
              <a:lnSpc>
                <a:spcPct val="90000"/>
              </a:lnSpc>
            </a:pPr>
            <a:r>
              <a:rPr lang="en-US" b="1" kern="1200" dirty="0">
                <a:solidFill>
                  <a:schemeClr val="accent2"/>
                </a:solidFill>
                <a:latin typeface="+mj-lt"/>
                <a:ea typeface="+mj-ea"/>
                <a:cs typeface="+mj-cs"/>
              </a:rPr>
              <a:t>Blockchain and Big data</a:t>
            </a:r>
            <a:br>
              <a:rPr lang="en-US" b="1" kern="1200" dirty="0">
                <a:solidFill>
                  <a:schemeClr val="accent6"/>
                </a:solidFill>
                <a:latin typeface="+mj-lt"/>
                <a:ea typeface="+mj-ea"/>
                <a:cs typeface="+mj-cs"/>
              </a:rPr>
            </a:br>
            <a:endParaRPr lang="en-US" b="1" kern="1200" dirty="0">
              <a:solidFill>
                <a:schemeClr val="accent6"/>
              </a:solidFill>
              <a:latin typeface="+mj-lt"/>
              <a:ea typeface="+mj-ea"/>
              <a:cs typeface="+mj-cs"/>
            </a:endParaRPr>
          </a:p>
        </p:txBody>
      </p:sp>
      <p:sp>
        <p:nvSpPr>
          <p:cNvPr id="4" name="Espace réservé du contenu 3">
            <a:extLst>
              <a:ext uri="{FF2B5EF4-FFF2-40B4-BE49-F238E27FC236}">
                <a16:creationId xmlns:a16="http://schemas.microsoft.com/office/drawing/2014/main" id="{F7C488AB-E60B-6338-CADF-A72A844BC3B2}"/>
              </a:ext>
            </a:extLst>
          </p:cNvPr>
          <p:cNvSpPr>
            <a:spLocks noGrp="1"/>
          </p:cNvSpPr>
          <p:nvPr>
            <p:ph sz="half" idx="2"/>
          </p:nvPr>
        </p:nvSpPr>
        <p:spPr>
          <a:xfrm>
            <a:off x="0" y="1697876"/>
            <a:ext cx="3575153" cy="2705089"/>
          </a:xfrm>
        </p:spPr>
        <p:txBody>
          <a:bodyPr vert="horz" lIns="91440" tIns="45720" rIns="91440" bIns="45720" rtlCol="0" anchor="t">
            <a:normAutofit/>
          </a:bodyPr>
          <a:lstStyle/>
          <a:p>
            <a:pPr indent="-228600" algn="l">
              <a:lnSpc>
                <a:spcPct val="90000"/>
              </a:lnSpc>
            </a:pPr>
            <a:r>
              <a:rPr lang="en-US" sz="1800" dirty="0"/>
              <a:t>Blockchain's tamper-proof, decentralized nature helps secure data storage and transactions, reducing privacy concerns and with Big data analytics can glean valuable insights from this data for trend analysis, fraud detection, and network optimization.</a:t>
            </a:r>
          </a:p>
          <a:p>
            <a:pPr indent="-228600" algn="l">
              <a:lnSpc>
                <a:spcPct val="90000"/>
              </a:lnSpc>
            </a:pPr>
            <a:endParaRPr lang="en-US" sz="1400" dirty="0"/>
          </a:p>
        </p:txBody>
      </p:sp>
      <p:pic>
        <p:nvPicPr>
          <p:cNvPr id="2050" name="Picture 2" descr="Big Data and Blockchain: How Are They Related?">
            <a:extLst>
              <a:ext uri="{FF2B5EF4-FFF2-40B4-BE49-F238E27FC236}">
                <a16:creationId xmlns:a16="http://schemas.microsoft.com/office/drawing/2014/main" id="{8252B16A-052E-65D8-FC48-B090371365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80434" y="738747"/>
            <a:ext cx="5325705" cy="408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A37F8F-1056-4672-99F4-84D20CCAFAF9}"/>
              </a:ext>
            </a:extLst>
          </p:cNvPr>
          <p:cNvSpPr>
            <a:spLocks noGrp="1"/>
          </p:cNvSpPr>
          <p:nvPr>
            <p:ph type="title"/>
          </p:nvPr>
        </p:nvSpPr>
        <p:spPr>
          <a:xfrm>
            <a:off x="857250" y="742949"/>
            <a:ext cx="7429500" cy="514350"/>
          </a:xfrm>
        </p:spPr>
        <p:txBody>
          <a:bodyPr vert="horz" lIns="91440" tIns="45720" rIns="91440" bIns="45720" rtlCol="0" anchor="t">
            <a:noAutofit/>
          </a:bodyPr>
          <a:lstStyle/>
          <a:p>
            <a:pPr algn="l">
              <a:lnSpc>
                <a:spcPct val="90000"/>
              </a:lnSpc>
            </a:pPr>
            <a:r>
              <a:rPr lang="en-US" sz="3600" b="1" kern="1200" dirty="0">
                <a:solidFill>
                  <a:schemeClr val="accent2"/>
                </a:solidFill>
                <a:latin typeface="+mj-lt"/>
                <a:ea typeface="+mj-ea"/>
                <a:cs typeface="+mj-cs"/>
              </a:rPr>
              <a:t>Misusing of Blockchain</a:t>
            </a:r>
          </a:p>
        </p:txBody>
      </p:sp>
      <p:graphicFrame>
        <p:nvGraphicFramePr>
          <p:cNvPr id="21" name="Espace réservé du contenu 5">
            <a:extLst>
              <a:ext uri="{FF2B5EF4-FFF2-40B4-BE49-F238E27FC236}">
                <a16:creationId xmlns:a16="http://schemas.microsoft.com/office/drawing/2014/main" id="{3E9607A2-7C23-FF95-53A1-28D7ABAB3034}"/>
              </a:ext>
            </a:extLst>
          </p:cNvPr>
          <p:cNvGraphicFramePr>
            <a:graphicFrameLocks noGrp="1"/>
          </p:cNvGraphicFramePr>
          <p:nvPr>
            <p:ph sz="half" idx="2"/>
            <p:extLst>
              <p:ext uri="{D42A27DB-BD31-4B8C-83A1-F6EECF244321}">
                <p14:modId xmlns:p14="http://schemas.microsoft.com/office/powerpoint/2010/main" val="1715971316"/>
              </p:ext>
            </p:extLst>
          </p:nvPr>
        </p:nvGraphicFramePr>
        <p:xfrm>
          <a:off x="514349" y="1137376"/>
          <a:ext cx="8115300" cy="376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05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Light bulb on yellow background with sketched light beams and cord">
            <a:extLst>
              <a:ext uri="{FF2B5EF4-FFF2-40B4-BE49-F238E27FC236}">
                <a16:creationId xmlns:a16="http://schemas.microsoft.com/office/drawing/2014/main" id="{3241FFA0-1D30-DFC4-268C-AFAF60EE1B84}"/>
              </a:ext>
            </a:extLst>
          </p:cNvPr>
          <p:cNvPicPr>
            <a:picLocks noChangeAspect="1"/>
          </p:cNvPicPr>
          <p:nvPr/>
        </p:nvPicPr>
        <p:blipFill rotWithShape="1">
          <a:blip r:embed="rId2"/>
          <a:srcRect l="13286" r="-2" b="-2"/>
          <a:stretch/>
        </p:blipFill>
        <p:spPr>
          <a:xfrm>
            <a:off x="1891767" y="10"/>
            <a:ext cx="7252231"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A428135-0AA3-7FDB-F952-CC1454921A4E}"/>
              </a:ext>
            </a:extLst>
          </p:cNvPr>
          <p:cNvSpPr>
            <a:spLocks noGrp="1"/>
          </p:cNvSpPr>
          <p:nvPr>
            <p:ph type="title"/>
          </p:nvPr>
        </p:nvSpPr>
        <p:spPr>
          <a:xfrm>
            <a:off x="547368" y="131603"/>
            <a:ext cx="4715510" cy="1424934"/>
          </a:xfrm>
        </p:spPr>
        <p:txBody>
          <a:bodyPr vert="horz" lIns="91440" tIns="45720" rIns="91440" bIns="45720" rtlCol="0" anchor="ctr">
            <a:normAutofit/>
          </a:bodyPr>
          <a:lstStyle/>
          <a:p>
            <a:pPr defTabSz="914400"/>
            <a:r>
              <a:rPr lang="en-US" sz="3600" b="1" dirty="0">
                <a:solidFill>
                  <a:schemeClr val="accent2"/>
                </a:solidFill>
              </a:rPr>
              <a:t>Conclusion and Opinion</a:t>
            </a:r>
          </a:p>
        </p:txBody>
      </p:sp>
      <p:sp>
        <p:nvSpPr>
          <p:cNvPr id="4" name="Espace réservé du contenu 3">
            <a:extLst>
              <a:ext uri="{FF2B5EF4-FFF2-40B4-BE49-F238E27FC236}">
                <a16:creationId xmlns:a16="http://schemas.microsoft.com/office/drawing/2014/main" id="{129BC243-17BB-6890-8773-7BC424B7712C}"/>
              </a:ext>
            </a:extLst>
          </p:cNvPr>
          <p:cNvSpPr>
            <a:spLocks noGrp="1"/>
          </p:cNvSpPr>
          <p:nvPr>
            <p:ph sz="half" idx="2"/>
          </p:nvPr>
        </p:nvSpPr>
        <p:spPr>
          <a:xfrm>
            <a:off x="547370" y="1337970"/>
            <a:ext cx="4995326" cy="2807072"/>
          </a:xfrm>
        </p:spPr>
        <p:txBody>
          <a:bodyPr vert="horz" lIns="91440" tIns="45720" rIns="91440" bIns="45720" rtlCol="0">
            <a:noAutofit/>
          </a:bodyPr>
          <a:lstStyle/>
          <a:p>
            <a:pPr marL="114300" indent="-228600" defTabSz="914400"/>
            <a:r>
              <a:rPr lang="en-US" sz="2000" dirty="0"/>
              <a:t>Blockchain has evolved from a revolutionary concept to a maturing technology with immense potential. Challenges like scalability and privacy persist, but ongoing research and development offer promising solutions. The future of blockchain lies in its integration into real-world applications and its potential to drive positive societal change. The regulatory landscape surrounding blockchain is still evolving, requiring clear guidelines and frameworks to foster innovation while mitigating risks. </a:t>
            </a:r>
          </a:p>
        </p:txBody>
      </p:sp>
    </p:spTree>
    <p:extLst>
      <p:ext uri="{BB962C8B-B14F-4D97-AF65-F5344CB8AC3E}">
        <p14:creationId xmlns:p14="http://schemas.microsoft.com/office/powerpoint/2010/main" val="81802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143002" y="1499711"/>
            <a:ext cx="6858000" cy="2073021"/>
          </a:xfrm>
        </p:spPr>
        <p:txBody>
          <a:bodyPr anchor="ctr">
            <a:normAutofit/>
          </a:bodyPr>
          <a:lstStyle/>
          <a:p>
            <a:r>
              <a:rPr lang="fr-FR" sz="5400"/>
              <a:t>Thank you for your attention.</a:t>
            </a:r>
            <a:endParaRPr lang="en-US" sz="5400"/>
          </a:p>
        </p:txBody>
      </p:sp>
      <p:sp>
        <p:nvSpPr>
          <p:cNvPr id="8" name="Rectangle 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0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omputer script on a screen">
            <a:extLst>
              <a:ext uri="{FF2B5EF4-FFF2-40B4-BE49-F238E27FC236}">
                <a16:creationId xmlns:a16="http://schemas.microsoft.com/office/drawing/2014/main" id="{160431E0-16FB-2BB3-327B-4BCDD3A4B683}"/>
              </a:ext>
            </a:extLst>
          </p:cNvPr>
          <p:cNvPicPr>
            <a:picLocks noChangeAspect="1"/>
          </p:cNvPicPr>
          <p:nvPr/>
        </p:nvPicPr>
        <p:blipFill rotWithShape="1">
          <a:blip r:embed="rId2"/>
          <a:srcRect r="28860"/>
          <a:stretch/>
        </p:blipFill>
        <p:spPr>
          <a:xfrm>
            <a:off x="3662266" y="10"/>
            <a:ext cx="5481734" cy="51434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9" name="Freeform: Shape 2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51435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81178" y="642366"/>
            <a:ext cx="3744468" cy="932688"/>
          </a:xfrm>
        </p:spPr>
        <p:txBody>
          <a:bodyPr anchor="ctr">
            <a:normAutofit/>
          </a:bodyPr>
          <a:lstStyle/>
          <a:p>
            <a:r>
              <a:rPr lang="en-US" sz="2600" b="1"/>
              <a:t>Summary</a:t>
            </a:r>
          </a:p>
        </p:txBody>
      </p:sp>
      <p:sp>
        <p:nvSpPr>
          <p:cNvPr id="33" name="Rectangle 3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243"/>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1646502"/>
            <a:ext cx="373761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3" name="Content Placeholder 2">
            <a:extLst>
              <a:ext uri="{FF2B5EF4-FFF2-40B4-BE49-F238E27FC236}">
                <a16:creationId xmlns:a16="http://schemas.microsoft.com/office/drawing/2014/main" id="{A2901B97-EF3D-FB5B-023D-3F0E8A1545D2}"/>
              </a:ext>
            </a:extLst>
          </p:cNvPr>
          <p:cNvGraphicFramePr>
            <a:graphicFrameLocks noGrp="1"/>
          </p:cNvGraphicFramePr>
          <p:nvPr>
            <p:ph idx="1"/>
            <p:extLst>
              <p:ext uri="{D42A27DB-BD31-4B8C-83A1-F6EECF244321}">
                <p14:modId xmlns:p14="http://schemas.microsoft.com/office/powerpoint/2010/main" val="131912149"/>
              </p:ext>
            </p:extLst>
          </p:nvPr>
        </p:nvGraphicFramePr>
        <p:xfrm>
          <a:off x="281178" y="1892211"/>
          <a:ext cx="3799332" cy="2551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28697" y="261648"/>
            <a:ext cx="7533018" cy="658297"/>
          </a:xfrm>
        </p:spPr>
        <p:txBody>
          <a:bodyPr anchor="ctr">
            <a:normAutofit/>
          </a:bodyPr>
          <a:lstStyle/>
          <a:p>
            <a:r>
              <a:rPr lang="fr-FR" sz="3600" b="1" i="1" dirty="0" err="1">
                <a:solidFill>
                  <a:schemeClr val="accent2"/>
                </a:solidFill>
                <a:latin typeface="Cambria" panose="02040503050406030204" pitchFamily="18" charset="0"/>
                <a:ea typeface="Cambria" panose="02040503050406030204" pitchFamily="18" charset="0"/>
              </a:rPr>
              <a:t>What</a:t>
            </a:r>
            <a:r>
              <a:rPr lang="fr-FR" sz="3600" b="1" i="1" dirty="0">
                <a:solidFill>
                  <a:schemeClr val="accent2"/>
                </a:solidFill>
                <a:latin typeface="Cambria" panose="02040503050406030204" pitchFamily="18" charset="0"/>
                <a:ea typeface="Cambria" panose="02040503050406030204" pitchFamily="18" charset="0"/>
              </a:rPr>
              <a:t> </a:t>
            </a:r>
            <a:r>
              <a:rPr lang="fr-FR" sz="3600" b="1" i="1" dirty="0" err="1">
                <a:solidFill>
                  <a:schemeClr val="accent2"/>
                </a:solidFill>
                <a:latin typeface="Cambria" panose="02040503050406030204" pitchFamily="18" charset="0"/>
                <a:ea typeface="Cambria" panose="02040503050406030204" pitchFamily="18" charset="0"/>
              </a:rPr>
              <a:t>is</a:t>
            </a:r>
            <a:r>
              <a:rPr lang="fr-FR" sz="3600" b="1" i="1" dirty="0">
                <a:solidFill>
                  <a:schemeClr val="accent2"/>
                </a:solidFill>
                <a:latin typeface="Cambria" panose="02040503050406030204" pitchFamily="18" charset="0"/>
                <a:ea typeface="Cambria" panose="02040503050406030204" pitchFamily="18" charset="0"/>
              </a:rPr>
              <a:t> Blockchain ?</a:t>
            </a:r>
            <a:endParaRPr lang="en-US" sz="3600" b="1" i="1" dirty="0">
              <a:solidFill>
                <a:schemeClr val="accent2"/>
              </a:solidFill>
              <a:latin typeface="Cambria" panose="02040503050406030204" pitchFamily="18" charset="0"/>
              <a:ea typeface="Cambria" panose="02040503050406030204" pitchFamily="18" charset="0"/>
            </a:endParaRPr>
          </a:p>
        </p:txBody>
      </p:sp>
      <p:graphicFrame>
        <p:nvGraphicFramePr>
          <p:cNvPr id="14" name="Content Placeholder 4">
            <a:extLst>
              <a:ext uri="{FF2B5EF4-FFF2-40B4-BE49-F238E27FC236}">
                <a16:creationId xmlns:a16="http://schemas.microsoft.com/office/drawing/2014/main" id="{DDC3AB54-F0DC-7EAB-D5CC-1998134DBE5D}"/>
              </a:ext>
            </a:extLst>
          </p:cNvPr>
          <p:cNvGraphicFramePr>
            <a:graphicFrameLocks noGrp="1"/>
          </p:cNvGraphicFramePr>
          <p:nvPr>
            <p:ph idx="1"/>
            <p:extLst>
              <p:ext uri="{D42A27DB-BD31-4B8C-83A1-F6EECF244321}">
                <p14:modId xmlns:p14="http://schemas.microsoft.com/office/powerpoint/2010/main" val="2404447415"/>
              </p:ext>
            </p:extLst>
          </p:nvPr>
        </p:nvGraphicFramePr>
        <p:xfrm>
          <a:off x="483042" y="1097280"/>
          <a:ext cx="8533542" cy="392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i="1" dirty="0" err="1">
                <a:solidFill>
                  <a:schemeClr val="accent2"/>
                </a:solidFill>
              </a:rPr>
              <a:t>What</a:t>
            </a:r>
            <a:r>
              <a:rPr lang="fr-FR" sz="3600" b="1" i="1" dirty="0">
                <a:solidFill>
                  <a:schemeClr val="accent2"/>
                </a:solidFill>
              </a:rPr>
              <a:t> </a:t>
            </a:r>
            <a:r>
              <a:rPr lang="fr-FR" sz="3600" b="1" i="1" dirty="0" err="1">
                <a:solidFill>
                  <a:schemeClr val="accent2"/>
                </a:solidFill>
              </a:rPr>
              <a:t>is</a:t>
            </a:r>
            <a:r>
              <a:rPr lang="fr-FR" sz="3600" b="1" i="1" dirty="0">
                <a:solidFill>
                  <a:schemeClr val="accent2"/>
                </a:solidFill>
              </a:rPr>
              <a:t> Blockchain ?</a:t>
            </a:r>
            <a:endParaRPr lang="en-US" sz="3600" b="1" i="1" dirty="0">
              <a:solidFill>
                <a:schemeClr val="accent2"/>
              </a:solidFill>
            </a:endParaRPr>
          </a:p>
        </p:txBody>
      </p:sp>
      <p:pic>
        <p:nvPicPr>
          <p:cNvPr id="6" name="Espace réservé du contenu 5" descr="Blck-schem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7140" y="1457377"/>
            <a:ext cx="6907020" cy="1738034"/>
          </a:xfrm>
          <a:prstGeom prst="rect">
            <a:avLst/>
          </a:prstGeom>
          <a:noFill/>
          <a:ln>
            <a:noFill/>
          </a:ln>
        </p:spPr>
      </p:pic>
      <p:sp>
        <p:nvSpPr>
          <p:cNvPr id="2" name="Rectangle 1"/>
          <p:cNvSpPr/>
          <p:nvPr/>
        </p:nvSpPr>
        <p:spPr>
          <a:xfrm>
            <a:off x="723139" y="3384772"/>
            <a:ext cx="6123566" cy="98142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There are public blockchains, open to everyone, and private blockchains, the access and use of which is limited to a certain number of actors.</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1353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léger, cercle, symbole, nuit&#10;&#10;Description générée automatiquement"/>
          <p:cNvPicPr>
            <a:picLocks noChangeAspect="1"/>
          </p:cNvPicPr>
          <p:nvPr/>
        </p:nvPicPr>
        <p:blipFill rotWithShape="1">
          <a:blip r:embed="rId2">
            <a:extLst>
              <a:ext uri="{28A0092B-C50C-407E-A947-70E740481C1C}">
                <a14:useLocalDpi xmlns:a14="http://schemas.microsoft.com/office/drawing/2010/main" val="0"/>
              </a:ext>
            </a:extLst>
          </a:blip>
          <a:srcRect l="2416" r="3467"/>
          <a:stretch/>
        </p:blipFill>
        <p:spPr>
          <a:xfrm>
            <a:off x="1891767" y="10"/>
            <a:ext cx="7252231" cy="51434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28650" y="273843"/>
            <a:ext cx="2866641" cy="1424934"/>
          </a:xfrm>
        </p:spPr>
        <p:txBody>
          <a:bodyPr vert="horz" lIns="91440" tIns="45720" rIns="91440" bIns="45720" rtlCol="0" anchor="ctr">
            <a:normAutofit/>
          </a:bodyPr>
          <a:lstStyle/>
          <a:p>
            <a:pPr defTabSz="914400"/>
            <a:r>
              <a:rPr lang="en-US" sz="3000" b="1" dirty="0"/>
              <a:t>History of Blockchain</a:t>
            </a:r>
          </a:p>
        </p:txBody>
      </p:sp>
      <p:sp>
        <p:nvSpPr>
          <p:cNvPr id="11" name="Rectangle 10"/>
          <p:cNvSpPr/>
          <p:nvPr/>
        </p:nvSpPr>
        <p:spPr>
          <a:xfrm>
            <a:off x="628650" y="1825650"/>
            <a:ext cx="2866641" cy="28070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Cambria" panose="02040503050406030204" pitchFamily="18" charset="0"/>
                <a:ea typeface="Cambria" panose="02040503050406030204" pitchFamily="18" charset="0"/>
              </a:rPr>
              <a:t>The first blockchain appeared in 2008 with the bitcoin digital currency, developed by an unknown person appearing under the pseudonym Satoshi Nakamoto.</a:t>
            </a: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rPr>
              <a:t>How </a:t>
            </a:r>
            <a:r>
              <a:rPr lang="fr-FR" sz="3600" b="1" dirty="0" err="1">
                <a:solidFill>
                  <a:schemeClr val="accent2"/>
                </a:solidFill>
              </a:rPr>
              <a:t>it</a:t>
            </a:r>
            <a:r>
              <a:rPr lang="fr-FR" sz="3600" b="1" dirty="0">
                <a:solidFill>
                  <a:schemeClr val="accent2"/>
                </a:solidFill>
              </a:rPr>
              <a:t> </a:t>
            </a:r>
            <a:r>
              <a:rPr lang="fr-FR" sz="3600" b="1" dirty="0" err="1">
                <a:solidFill>
                  <a:schemeClr val="accent2"/>
                </a:solidFill>
              </a:rPr>
              <a:t>works</a:t>
            </a:r>
            <a:r>
              <a:rPr lang="fr-FR" sz="3600" b="1" dirty="0">
                <a:solidFill>
                  <a:schemeClr val="accent2"/>
                </a:solidFill>
              </a:rPr>
              <a:t> ?</a:t>
            </a:r>
            <a:endParaRPr lang="en-US" sz="3600" b="1" dirty="0">
              <a:solidFill>
                <a:schemeClr val="accent2"/>
              </a:solidFill>
            </a:endParaRPr>
          </a:p>
        </p:txBody>
      </p:sp>
      <p:sp>
        <p:nvSpPr>
          <p:cNvPr id="8" name="Rectangle 7"/>
          <p:cNvSpPr/>
          <p:nvPr/>
        </p:nvSpPr>
        <p:spPr>
          <a:xfrm>
            <a:off x="732683" y="1183342"/>
            <a:ext cx="6522203" cy="3557512"/>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Any public </a:t>
            </a:r>
            <a:r>
              <a:rPr lang="en-US" dirty="0" err="1">
                <a:latin typeface="Times New Roman" panose="02020603050405020304" pitchFamily="18" charset="0"/>
                <a:ea typeface="Times New Roman" panose="02020603050405020304" pitchFamily="18" charset="0"/>
                <a:cs typeface="Arial" panose="020B0604020202020204" pitchFamily="34" charset="0"/>
              </a:rPr>
              <a:t>blockchain</a:t>
            </a:r>
            <a:r>
              <a:rPr lang="en-US" dirty="0">
                <a:latin typeface="Times New Roman" panose="02020603050405020304" pitchFamily="18" charset="0"/>
                <a:ea typeface="Times New Roman" panose="02020603050405020304" pitchFamily="18" charset="0"/>
                <a:cs typeface="Arial" panose="020B0604020202020204" pitchFamily="34" charset="0"/>
              </a:rPr>
              <a:t> necessarily works with a programmable currency or token. Bitcoin is an example of a programmable currency.</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Transactions between network users are grouped in blocks. Each block is validated by the nodes of the network called “miners”, according to techniques which depend on the type of </a:t>
            </a:r>
            <a:r>
              <a:rPr lang="en-US" dirty="0" err="1">
                <a:latin typeface="Times New Roman" panose="02020603050405020304" pitchFamily="18" charset="0"/>
                <a:ea typeface="Times New Roman" panose="02020603050405020304" pitchFamily="18" charset="0"/>
                <a:cs typeface="Arial" panose="020B0604020202020204" pitchFamily="34" charset="0"/>
              </a:rPr>
              <a:t>blockchain</a:t>
            </a:r>
            <a:r>
              <a:rPr lang="en-US" dirty="0">
                <a:latin typeface="Times New Roman" panose="02020603050405020304" pitchFamily="18" charset="0"/>
                <a:ea typeface="Times New Roman" panose="02020603050405020304" pitchFamily="18" charset="0"/>
                <a:cs typeface="Arial" panose="020B0604020202020204" pitchFamily="34" charset="0"/>
              </a:rPr>
              <a:t>. In the bitcoin </a:t>
            </a:r>
            <a:r>
              <a:rPr lang="en-US" dirty="0" err="1">
                <a:latin typeface="Times New Roman" panose="02020603050405020304" pitchFamily="18" charset="0"/>
                <a:ea typeface="Times New Roman" panose="02020603050405020304" pitchFamily="18" charset="0"/>
                <a:cs typeface="Arial" panose="020B0604020202020204" pitchFamily="34" charset="0"/>
              </a:rPr>
              <a:t>blockchain</a:t>
            </a:r>
            <a:r>
              <a:rPr lang="en-US" dirty="0">
                <a:latin typeface="Times New Roman" panose="02020603050405020304" pitchFamily="18" charset="0"/>
                <a:ea typeface="Times New Roman" panose="02020603050405020304" pitchFamily="18" charset="0"/>
                <a:cs typeface="Arial" panose="020B0604020202020204" pitchFamily="34" charset="0"/>
              </a:rPr>
              <a:t> this technique is called “Proof-of-Work”, and consists in solving algorithmic problems.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Once the block is validated, it is time stamped and added to the block chain. The transaction is then visible to the receiver and the entire network.</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38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rPr>
              <a:t>How </a:t>
            </a:r>
            <a:r>
              <a:rPr lang="fr-FR" sz="3600" b="1" dirty="0" err="1">
                <a:solidFill>
                  <a:schemeClr val="accent2"/>
                </a:solidFill>
              </a:rPr>
              <a:t>it</a:t>
            </a:r>
            <a:r>
              <a:rPr lang="fr-FR" sz="3600" b="1" dirty="0">
                <a:solidFill>
                  <a:schemeClr val="accent2"/>
                </a:solidFill>
              </a:rPr>
              <a:t> </a:t>
            </a:r>
            <a:r>
              <a:rPr lang="fr-FR" sz="3600" b="1" dirty="0" err="1">
                <a:solidFill>
                  <a:schemeClr val="accent2"/>
                </a:solidFill>
              </a:rPr>
              <a:t>works</a:t>
            </a:r>
            <a:r>
              <a:rPr lang="fr-FR" sz="3600" b="1" dirty="0">
                <a:solidFill>
                  <a:schemeClr val="accent2"/>
                </a:solidFill>
              </a:rPr>
              <a:t> ?</a:t>
            </a:r>
            <a:endParaRPr lang="en-US" sz="3600" b="1" dirty="0">
              <a:solidFill>
                <a:schemeClr val="accent2"/>
              </a:solidFill>
            </a:endParaRPr>
          </a:p>
        </p:txBody>
      </p:sp>
      <p:pic>
        <p:nvPicPr>
          <p:cNvPr id="3" name="Image 2" descr="C:\Users\HP\Desktop\fonctionnement-blockchain1.png"/>
          <p:cNvPicPr/>
          <p:nvPr/>
        </p:nvPicPr>
        <p:blipFill>
          <a:blip r:embed="rId2">
            <a:extLst>
              <a:ext uri="{28A0092B-C50C-407E-A947-70E740481C1C}">
                <a14:useLocalDpi xmlns:a14="http://schemas.microsoft.com/office/drawing/2010/main" val="0"/>
              </a:ext>
            </a:extLst>
          </a:blip>
          <a:srcRect/>
          <a:stretch>
            <a:fillRect/>
          </a:stretch>
        </p:blipFill>
        <p:spPr bwMode="auto">
          <a:xfrm>
            <a:off x="894596" y="1044158"/>
            <a:ext cx="6464397" cy="3967262"/>
          </a:xfrm>
          <a:prstGeom prst="rect">
            <a:avLst/>
          </a:prstGeom>
          <a:noFill/>
          <a:ln>
            <a:noFill/>
          </a:ln>
        </p:spPr>
      </p:pic>
    </p:spTree>
    <p:extLst>
      <p:ext uri="{BB962C8B-B14F-4D97-AF65-F5344CB8AC3E}">
        <p14:creationId xmlns:p14="http://schemas.microsoft.com/office/powerpoint/2010/main" val="362587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5125" y="865179"/>
            <a:ext cx="2400300" cy="3345872"/>
          </a:xfrm>
        </p:spPr>
        <p:txBody>
          <a:bodyPr vert="horz" lIns="91440" tIns="45720" rIns="91440" bIns="45720" rtlCol="0" anchor="ctr">
            <a:normAutofit/>
          </a:bodyPr>
          <a:lstStyle/>
          <a:p>
            <a:pPr defTabSz="914400"/>
            <a:r>
              <a:rPr lang="en-US" sz="4400" b="1" kern="1200">
                <a:solidFill>
                  <a:srgbClr val="FFFFFF"/>
                </a:solidFill>
                <a:latin typeface="+mj-lt"/>
                <a:ea typeface="+mj-ea"/>
                <a:cs typeface="+mj-cs"/>
              </a:rPr>
              <a:t>How it works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Rectangle 1"/>
          <p:cNvSpPr/>
          <p:nvPr/>
        </p:nvSpPr>
        <p:spPr>
          <a:xfrm>
            <a:off x="3335480" y="443508"/>
            <a:ext cx="5645959" cy="4460676"/>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1700" dirty="0"/>
              <a:t>This process takes a certain time depending on the blockchain we are talking about (about ten minutes for bitcoin, 15 seconds for Ethereum).</a:t>
            </a:r>
          </a:p>
          <a:p>
            <a:pPr indent="-228600">
              <a:lnSpc>
                <a:spcPct val="90000"/>
              </a:lnSpc>
              <a:spcAft>
                <a:spcPts val="800"/>
              </a:spcAft>
              <a:buFont typeface="Arial" panose="020B0604020202020204" pitchFamily="34" charset="0"/>
              <a:buChar char="•"/>
            </a:pPr>
            <a:r>
              <a:rPr lang="en-US" sz="1700" dirty="0"/>
              <a:t>For example, a "node“ have a transaction file on a computer ("registry"). Two public accountants ("miners") have the same register on their respective computers. When transaction is completed , the computer sends an email to each accountant to let them know. And each accountant rushes to be the first to verify this transaction (and earn their salary in "Bitcoins"). The first to perform the verification and validation presses "RESPOND TO ALL“. And attaches its transaction verification technique (the "proof-of-work"). If the other accountant agrees, everyone updates their file ...</a:t>
            </a:r>
          </a:p>
          <a:p>
            <a:pPr indent="-228600">
              <a:lnSpc>
                <a:spcPct val="90000"/>
              </a:lnSpc>
              <a:buFont typeface="Arial" panose="020B0604020202020204" pitchFamily="34" charset="0"/>
              <a:buChar char="•"/>
            </a:pPr>
            <a:r>
              <a:rPr lang="en-US" sz="1700" dirty="0"/>
              <a:t>This operation is made possible by “blockchain” technology.</a:t>
            </a:r>
          </a:p>
          <a:p>
            <a:pPr indent="-228600">
              <a:lnSpc>
                <a:spcPct val="90000"/>
              </a:lnSpc>
              <a:buFont typeface="Arial" panose="020B0604020202020204" pitchFamily="34" charset="0"/>
              <a:buChar char="•"/>
            </a:pPr>
            <a:endParaRPr lang="en-US" sz="1700" dirty="0"/>
          </a:p>
        </p:txBody>
      </p:sp>
    </p:spTree>
    <p:extLst>
      <p:ext uri="{BB962C8B-B14F-4D97-AF65-F5344CB8AC3E}">
        <p14:creationId xmlns:p14="http://schemas.microsoft.com/office/powerpoint/2010/main" val="36968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CFB44-816F-4D16-DF74-703958289232}"/>
              </a:ext>
            </a:extLst>
          </p:cNvPr>
          <p:cNvSpPr>
            <a:spLocks noGrp="1"/>
          </p:cNvSpPr>
          <p:nvPr>
            <p:ph type="title"/>
          </p:nvPr>
        </p:nvSpPr>
        <p:spPr>
          <a:xfrm>
            <a:off x="1341960" y="-241320"/>
            <a:ext cx="6449920" cy="942360"/>
          </a:xfrm>
        </p:spPr>
        <p:txBody>
          <a:bodyPr>
            <a:normAutofit fontScale="90000"/>
          </a:bodyPr>
          <a:lstStyle/>
          <a:p>
            <a:r>
              <a:rPr lang="fr-FR" sz="3600" b="1" dirty="0" err="1">
                <a:solidFill>
                  <a:schemeClr val="accent2"/>
                </a:solidFill>
                <a:latin typeface="Cambria" panose="02040503050406030204" pitchFamily="18" charset="0"/>
                <a:ea typeface="Cambria" panose="02040503050406030204" pitchFamily="18" charset="0"/>
              </a:rPr>
              <a:t>Technology</a:t>
            </a:r>
            <a:r>
              <a:rPr lang="fr-FR" sz="3600" b="1" dirty="0">
                <a:solidFill>
                  <a:schemeClr val="accent2"/>
                </a:solidFill>
                <a:latin typeface="Cambria" panose="02040503050406030204" pitchFamily="18" charset="0"/>
                <a:ea typeface="Cambria" panose="02040503050406030204" pitchFamily="18" charset="0"/>
              </a:rPr>
              <a:t> </a:t>
            </a:r>
            <a:r>
              <a:rPr lang="fr-FR" sz="3600" b="1" dirty="0" err="1">
                <a:solidFill>
                  <a:schemeClr val="accent2"/>
                </a:solidFill>
                <a:latin typeface="Cambria" panose="02040503050406030204" pitchFamily="18" charset="0"/>
                <a:ea typeface="Cambria" panose="02040503050406030204" pitchFamily="18" charset="0"/>
              </a:rPr>
              <a:t>used</a:t>
            </a:r>
            <a:r>
              <a:rPr lang="fr-FR" sz="3600" b="1" dirty="0">
                <a:solidFill>
                  <a:schemeClr val="accent2"/>
                </a:solidFill>
                <a:latin typeface="Cambria" panose="02040503050406030204" pitchFamily="18" charset="0"/>
                <a:ea typeface="Cambria" panose="02040503050406030204" pitchFamily="18" charset="0"/>
              </a:rPr>
              <a:t> in Blockchain</a:t>
            </a:r>
          </a:p>
        </p:txBody>
      </p:sp>
      <p:graphicFrame>
        <p:nvGraphicFramePr>
          <p:cNvPr id="4" name="Espace réservé du contenu 2">
            <a:extLst>
              <a:ext uri="{FF2B5EF4-FFF2-40B4-BE49-F238E27FC236}">
                <a16:creationId xmlns:a16="http://schemas.microsoft.com/office/drawing/2014/main" id="{BB71291C-99D5-2198-E82A-0CF0E9DEC913}"/>
              </a:ext>
            </a:extLst>
          </p:cNvPr>
          <p:cNvGraphicFramePr>
            <a:graphicFrameLocks noGrp="1"/>
          </p:cNvGraphicFramePr>
          <p:nvPr>
            <p:ph idx="1"/>
            <p:extLst>
              <p:ext uri="{D42A27DB-BD31-4B8C-83A1-F6EECF244321}">
                <p14:modId xmlns:p14="http://schemas.microsoft.com/office/powerpoint/2010/main" val="3373862245"/>
              </p:ext>
            </p:extLst>
          </p:nvPr>
        </p:nvGraphicFramePr>
        <p:xfrm>
          <a:off x="132080" y="487680"/>
          <a:ext cx="8869680" cy="4785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0162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2.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547E589-69CE-4B8D-A58F-12E9B2D7FA63}">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892</Words>
  <Application>Microsoft Office PowerPoint</Application>
  <PresentationFormat>Affichage à l'écran (16:9)</PresentationFormat>
  <Paragraphs>61</Paragraphs>
  <Slides>15</Slides>
  <Notes>0</Notes>
  <HiddenSlides>0</HiddenSlides>
  <MMClips>1</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15</vt:i4>
      </vt:variant>
    </vt:vector>
  </HeadingPairs>
  <TitlesOfParts>
    <vt:vector size="23" baseType="lpstr">
      <vt:lpstr>Arial</vt:lpstr>
      <vt:lpstr>Calibri</vt:lpstr>
      <vt:lpstr>Calibri Light</vt:lpstr>
      <vt:lpstr>Cambria</vt:lpstr>
      <vt:lpstr>Roboto</vt:lpstr>
      <vt:lpstr>Times New Roman</vt:lpstr>
      <vt:lpstr>1_Office Theme</vt:lpstr>
      <vt:lpstr>Thème Office 2013 – 2022</vt:lpstr>
      <vt:lpstr>BLOCKCHAIN</vt:lpstr>
      <vt:lpstr>Summary</vt:lpstr>
      <vt:lpstr>What is Blockchain ?</vt:lpstr>
      <vt:lpstr>What is Blockchain ?</vt:lpstr>
      <vt:lpstr>History of Blockchain</vt:lpstr>
      <vt:lpstr>How it works ?</vt:lpstr>
      <vt:lpstr>How it works ?</vt:lpstr>
      <vt:lpstr>How it works ?</vt:lpstr>
      <vt:lpstr>Technology used in Blockchain</vt:lpstr>
      <vt:lpstr>The potential of Blockchain</vt:lpstr>
      <vt:lpstr>Potential applications</vt:lpstr>
      <vt:lpstr>Blockchain and Big data </vt:lpstr>
      <vt:lpstr>Misusing of Blockchain</vt:lpstr>
      <vt:lpstr>Conclusion and Opinion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
  <cp:lastModifiedBy/>
  <cp:revision>2</cp:revision>
  <dcterms:created xsi:type="dcterms:W3CDTF">2017-08-01T15:40:51Z</dcterms:created>
  <dcterms:modified xsi:type="dcterms:W3CDTF">2024-02-19T15:25:15Z</dcterms:modified>
</cp:coreProperties>
</file>